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t>Recycling is the third preference for sustainable waste management after focusing on reducing your waste production and reusing waste has been explored. After you reduce and reuse, recycling is an effective alternative to the landfill and can have significant benefits for the environment. For example: Recycling just 30 aluminium cans offsets the emissions of driving a Prius 77km.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xfrm>
            <a:off x="381000" y="685800"/>
            <a:ext cx="6096000" cy="3429000"/>
          </a:xfrm>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t>Let’s dive a little deeper. The data here is powered by the US Environmental Agency’s iWarm waste management tool, the data taken directly from this tool are shown with the white arrows.</a:t>
            </a:r>
          </a:p>
          <a:p>
            <a:endParaRPr/>
          </a:p>
          <a:p>
            <a:r>
              <a:t>The green arrows indicate where I have converted the iWarm tool to kilograms to make this tool easier to use. The iwarm tool requires counting each piece of waste, so for ease of use I’ve scaled this up so you can track based on kilos of each waste type instead of by item.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xfrm>
            <a:off x="381000" y="685800"/>
            <a:ext cx="6096000" cy="3429000"/>
          </a:xfrm>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r>
              <a:t>So let’s see this in action. </a:t>
            </a:r>
          </a:p>
          <a:p>
            <a:endParaRPr/>
          </a:p>
          <a:p>
            <a:r>
              <a:t>These slides will be provided to you at the end of today’s session so you can always refer to them or share them with whoever is responsible for your waste management activities.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xfrm>
            <a:off x="381000" y="685800"/>
            <a:ext cx="6096000" cy="3429000"/>
          </a:xfrm>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r>
              <a:t>How can we use this data to focus our actions for the most impact? If your main goal is waste reduction, you start by looking for either the highest number of items of a waste type or the waste type with the highest weight. Let’s say that PET plastic like coke bottles are the majority of your recyclables. You could put up posters in your offices encouraging people to buy the reusable coke bottles or encourage people to use reusable water bottles instead of single use plastic water bottles.</a:t>
            </a:r>
          </a:p>
          <a:p>
            <a:endParaRPr/>
          </a:p>
          <a:p>
            <a:r>
              <a:t>If energy savings and carbon emission reduction is your focus, you can see by this chart that aluminium cans, shown in dark blue on the right,  are the greatest opportunity to save energy and emissions. The next best focus to save energy and carbon is PET plastic bottles and HDPE plastic bottles and bags, shown in yellow, light blue, and grey. If you focus on these waste streams, you can be confident you are targeting the highest energy savings.</a:t>
            </a:r>
          </a:p>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r>
              <a:t>What next? How do we take these numbers and make them meaningful? After you have several months of data, you will start to be able to see rough trends. The longer you use this tool, the more accurate the trends will be. </a:t>
            </a:r>
          </a:p>
          <a:p>
            <a:endParaRPr/>
          </a:p>
          <a:p>
            <a:r>
              <a:t>If you have a year of data, you will see how waste streams change with seasons. This allows you to predict what waste will increase and let you focus your communications. If you know during summer the number of PET bottles increases for example, you can put up posters in May reminding staff to bring their reusable water bottles to work or other options to plastic bottles.</a:t>
            </a:r>
          </a:p>
          <a:p>
            <a:endParaRPr/>
          </a:p>
          <a:p>
            <a:r>
              <a:t>Often office recycling efforts start strong as people are most aware of them when they begin, but this momentum can slip as time goes on. Our current waste habits are built on years of throwing things away, behaviour change takes time, reinforcement and encouragement. Incentives are also a powerful tool to encourage your staff to stay committed. You may consider giving prizes to departments that can show they have reduced waste. </a:t>
            </a:r>
          </a:p>
          <a:p>
            <a:endParaRPr/>
          </a:p>
          <a:p>
            <a:r>
              <a:t>But if you can see in the data, shown as an example with the blue line, that you were really effective at recycling aluminium cans at the start of the year and then aluminium can recycling drops, you might need to remind staff that recycling cans is important. Before reminding them, check that there are more cans than before in the general waste though, because a drop in can recycling might also show that your encouragement to reduce waste generation might have been effective. People may just have stopped buying as many cans as before they knew the environmental impact. </a:t>
            </a:r>
          </a:p>
          <a:p>
            <a:endParaRPr/>
          </a:p>
          <a:p>
            <a:r>
              <a:t>This is why starting this process with a waste audit is useful, without the waste audit you don’t know whether people are consuming less or recycling less. You don’t have the baseline to understand what to expect in your general waste.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xfrm>
            <a:off x="381000" y="685800"/>
            <a:ext cx="6096000" cy="3429000"/>
          </a:xfrm>
          <a:prstGeom prst="rect">
            <a:avLst/>
          </a:prstGeom>
        </p:spPr>
        <p:txBody>
          <a:bodyPr/>
          <a:lstStyle/>
          <a:p>
            <a:endParaRPr/>
          </a:p>
        </p:txBody>
      </p:sp>
      <p:sp>
        <p:nvSpPr>
          <p:cNvPr id="287" name="Shape 287"/>
          <p:cNvSpPr>
            <a:spLocks noGrp="1"/>
          </p:cNvSpPr>
          <p:nvPr>
            <p:ph type="body" sz="quarter" idx="1"/>
          </p:nvPr>
        </p:nvSpPr>
        <p:spPr>
          <a:prstGeom prst="rect">
            <a:avLst/>
          </a:prstGeom>
        </p:spPr>
        <p:txBody>
          <a:bodyPr/>
          <a:lstStyle/>
          <a:p>
            <a:r>
              <a:t>Recycling takes effort and human resources, let’s explore how you can make this easier.</a:t>
            </a:r>
          </a:p>
          <a:p>
            <a:endParaRPr/>
          </a:p>
          <a:p>
            <a:r>
              <a:t>To begin with, designate someone an office Sustainability Champion who is responsible and accountable to communicate with staff about recycling, to collect the recycling, and fill in the tracker. The communications are critical to inform staff of when they are doing the right thing, but also when they are not sorting waste properly. Contamination of recycling with non-recyclables can mean all the recycling in that bag is rejected and sent to the landfill. Everyone needs to be onboard and informed for recycling to work.</a:t>
            </a:r>
          </a:p>
          <a:p>
            <a:endParaRPr/>
          </a:p>
          <a:p>
            <a:r>
              <a:t>You can make the Sustainability Champion’s job easier by weighing 5 or 10 kilograms if each waste type and taking reference photos of what this looks like. This will mean they don’t need to weigh each waste type every time they collect it. If they can look at a bag of bottles and know what 5 kilos of bottles should look like, this will save them a lot of time and effort that would be spent weighing them. </a:t>
            </a:r>
          </a:p>
          <a:p>
            <a:endParaRPr/>
          </a:p>
          <a:p>
            <a:r>
              <a:t>You may choose to only focus on a few high impact waste streams and only collect PET, glass, and HDPE if resources are limited. </a:t>
            </a:r>
          </a:p>
          <a:p>
            <a:endParaRPr/>
          </a:p>
          <a:p>
            <a:r>
              <a:t>The key is that this tool is there to help you, you can use it the way that best fits with your overall strategy. If you have changes to the tool that would be helpful, I am happy to adapt this to make it more useful to you.</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xfrm>
            <a:off x="381000" y="685800"/>
            <a:ext cx="6096000" cy="3429000"/>
          </a:xfrm>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p>
            <a:r>
              <a:t>If everyone in UB recycled, 23.2% of all waste to landfill would be avoided. </a:t>
            </a:r>
          </a:p>
          <a:p>
            <a:endParaRPr/>
          </a:p>
          <a:p>
            <a:r>
              <a:t>Recycling is an essential part of sustainable waste management. It reduces oil and natural resource consumption, it reduces carbon emissions, and it reduces land and air pollution at dump sites. While it might feel like a lot of effort to go through, we are leading the movement together and showing the our city is committed to sustainability. This is a critical role to play to demonstrate that UB is ready for a centralised recycling scheme. </a:t>
            </a:r>
          </a:p>
          <a:p>
            <a:endParaRPr/>
          </a:p>
          <a:p>
            <a:r>
              <a:t>Thanks for your time, please feel free to contact me with ideas to improve this tool or if you have any questions. Does anyone have comments or questions to share?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381000" y="685800"/>
            <a:ext cx="6096000" cy="3429000"/>
          </a:xfrm>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r>
              <a:t>How you can use this data:</a:t>
            </a:r>
          </a:p>
          <a:p>
            <a:r>
              <a:t>There are a few ways you can use the data you collect. I’ll share some specific examples later, to start with though this data collection is an important first step for monitoring how effectively your organisation is managing its waste sustainably. With this data, you will be able to see how your waste stream changes over time.</a:t>
            </a:r>
          </a:p>
          <a:p>
            <a:endParaRPr/>
          </a:p>
          <a:p>
            <a:r>
              <a:t>Without data, you can’t tell whether your efforts are working. This data will empower you to adjust your process to gain the best results and inform you which waste stream you can make the most significant improvements. </a:t>
            </a:r>
          </a:p>
          <a:p>
            <a:endParaRPr/>
          </a:p>
          <a:p>
            <a:r>
              <a:t>If you are making excellent progress on a waste stream, you can make posters showing this to your staff. Recycling can feel like an extra effort to some people and seeing the results of this effort will help keep them motivated. </a:t>
            </a:r>
          </a:p>
          <a:p>
            <a:endParaRPr/>
          </a:p>
          <a:p>
            <a:r>
              <a:t>Recycling is not a widespread practice here, that’s why it is so critical that we act as role models for other organisations and demonstrate it is possible and it is worth the effort. You can share this data on your social media pages or at events to shift recycling from the fringes to the mainstream. We are early adopters and it’s up to us to act as leaders in sustainability.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xfrm>
            <a:off x="381000" y="685800"/>
            <a:ext cx="6096000" cy="3429000"/>
          </a:xfrm>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r>
              <a:t>There is a significant disclaimer we need to address though.</a:t>
            </a:r>
          </a:p>
          <a:p>
            <a:endParaRPr/>
          </a:p>
          <a:p>
            <a:r>
              <a:t>This data is powered by the iWarm tool developed by the United States Environmental Protection Agency. This limits the accuracy of the calculations significantly. The energy savings formulas assume we have an electrical grid and recycling industry that operates like the American system. Our system is emerging and becoming more advanced, but we likely do not have the same efficiency as the American systems.  This means that the carbon and energy savings are not accurate and are estimates at best. They are still useful benchmarks, but should not be used for carbon accounting.</a:t>
            </a:r>
          </a:p>
          <a:p>
            <a:endParaRPr/>
          </a:p>
          <a:p>
            <a:r>
              <a:t>This does not impact the kilograms of waste you are tracking. At the end of a year of tracking, you can confidently and accurately you recycled 200 kilograms of plastic if that is what the chart says. </a:t>
            </a:r>
          </a:p>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81000" y="685800"/>
            <a:ext cx="6096000" cy="34290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r>
              <a:t>Getting creative:</a:t>
            </a:r>
          </a:p>
          <a:p>
            <a:r>
              <a:t>The effectiveness of your monitoring efforts will be significantly improved if you start this process with a waste audit for your office. </a:t>
            </a:r>
          </a:p>
          <a:p>
            <a:endParaRPr/>
          </a:p>
          <a:p>
            <a:r>
              <a:t>You can do this by collecting all the waste, including waste that cannot be recycled, from your whole office for 1 week of normal operations. Select categories of waste that are relevant to the scale of recycling you will do, you may choose to divide the week of waste collection into non-recyclable waste, PET plastics, HDPE, glass, paper and cardboard, and LDPE (soft plastic).</a:t>
            </a:r>
          </a:p>
          <a:p>
            <a:endParaRPr/>
          </a:p>
          <a:p>
            <a:r>
              <a:t>You may go an extra steps further and divide non-recyclable waste into further categories like electronic waste, mixed packaging, and organic waste to enhance your waste management strategy. Organic waste can easily be recycled in your office onsite if you set up a composter and has signification positive impacts for the environment.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381000" y="685800"/>
            <a:ext cx="6096000" cy="342900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t>So on to the tracker. The first sheet on the tracker gives specific details about how this tool was made, what assumptions are embedded in the formulas, and how it can and can’t be accurate.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xfrm>
            <a:off x="381000" y="685800"/>
            <a:ext cx="6096000" cy="3429000"/>
          </a:xfrm>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r>
              <a:t>The second sheet outlines the 3 steps required to use this effectively. First you need to measure the weight in kilograms of each category of recyclable waste. Second you input these weights in the next sheet on this spreadsheet. Last you copy this data into the monthly tracker to see long term trends.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381000" y="685800"/>
            <a:ext cx="6096000" cy="3429000"/>
          </a:xfrm>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r>
              <a:t>The third sheet is where the magic happens. Within the red cycle you input the weight in kilograms of each class of recycling you have collected over 1 month.</a:t>
            </a:r>
          </a:p>
          <a:p>
            <a:endParaRPr/>
          </a:p>
          <a:p>
            <a:r>
              <a:t>The rest of the sheet automatically gives you different estimates about how much electricity you have saved by recycling, how much carbon emissions you have saved by displacing new plastics with recycled plastics, and how many homes or gers in urban Ulaanbaatar you could power with the electricity you saved. The amount of carbon emissions saved is based on the carbon emissions from Ulaanbaatar’s coal power plants.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xfrm>
            <a:off x="381000" y="685800"/>
            <a:ext cx="6096000" cy="3429000"/>
          </a:xfrm>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p>
            <a:r>
              <a:t>On the fourth sheet you can keep track of how many kilograms you recycled each month based on recyclable type and an estimate of how much carbon you saved each month with your efforts. </a:t>
            </a:r>
          </a:p>
          <a:p>
            <a:endParaRPr/>
          </a:p>
          <a:p>
            <a:r>
              <a:t>You simply copy and paste the kilograms you put in the red circle on the last step into the black circle on this step. If you also want to track carbon emissions potentially saved, copy and paste that value into the last row in the table under the appropriate month. The green circle automatically adds up the annual kilograms of recycling and carbon emission estimates and will tell you at the end of the year how many kilograms you have recycled.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xfrm>
            <a:off x="381000" y="685800"/>
            <a:ext cx="6096000" cy="3429000"/>
          </a:xfrm>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r>
              <a:t>The last sheet should not be changed or edited ever. This sheet is what powers the formulas on the other sheets and provides the sources of the data used.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sz="3600" b="1">
                <a:ln w="25400" cap="flat">
                  <a:solidFill>
                    <a:srgbClr val="FFFFFF"/>
                  </a:solidFill>
                  <a:prstDash val="solid"/>
                  <a:miter lim="400000"/>
                </a:ln>
              </a:defRPr>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7748" y="13080999"/>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7" name="Body Level One…"/>
          <p:cNvSpPr txBox="1">
            <a:spLocks noGrp="1"/>
          </p:cNvSpPr>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Close-up of wild plants growing between rocks"/>
          <p:cNvSpPr>
            <a:spLocks noGrp="1"/>
          </p:cNvSpPr>
          <p:nvPr>
            <p:ph type="pic" sz="quarter" idx="21"/>
          </p:nvPr>
        </p:nvSpPr>
        <p:spPr>
          <a:xfrm>
            <a:off x="15430500" y="7085409"/>
            <a:ext cx="8128000" cy="5410201"/>
          </a:xfrm>
          <a:prstGeom prst="rect">
            <a:avLst/>
          </a:prstGeom>
        </p:spPr>
        <p:txBody>
          <a:bodyPr lIns="91439" tIns="45719" rIns="91439" bIns="45719">
            <a:noAutofit/>
          </a:bodyPr>
          <a:lstStyle/>
          <a:p>
            <a:endParaRPr/>
          </a:p>
        </p:txBody>
      </p:sp>
      <p:sp>
        <p:nvSpPr>
          <p:cNvPr id="125" name="Large rock formation under dark clouds with a dirt road in the foreground"/>
          <p:cNvSpPr>
            <a:spLocks noGrp="1"/>
          </p:cNvSpPr>
          <p:nvPr>
            <p:ph type="pic" idx="22"/>
          </p:nvPr>
        </p:nvSpPr>
        <p:spPr>
          <a:xfrm>
            <a:off x="-2933700" y="1270000"/>
            <a:ext cx="22699133" cy="11277600"/>
          </a:xfrm>
          <a:prstGeom prst="rect">
            <a:avLst/>
          </a:prstGeom>
        </p:spPr>
        <p:txBody>
          <a:bodyPr lIns="91439" tIns="45719" rIns="91439" bIns="45719">
            <a:noAutofit/>
          </a:bodyPr>
          <a:lstStyle/>
          <a:p>
            <a:endParaRPr/>
          </a:p>
        </p:txBody>
      </p:sp>
      <p:sp>
        <p:nvSpPr>
          <p:cNvPr id="126" name="Close-up of a wild plant growing between lava rocks"/>
          <p:cNvSpPr>
            <a:spLocks noGrp="1"/>
          </p:cNvSpPr>
          <p:nvPr>
            <p:ph type="pic" sz="quarter" idx="23"/>
          </p:nvPr>
        </p:nvSpPr>
        <p:spPr>
          <a:xfrm>
            <a:off x="15430500" y="1270000"/>
            <a:ext cx="8128000" cy="54102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waterfall surrounded by a green rocky landscape"/>
          <p:cNvSpPr>
            <a:spLocks noGrp="1"/>
          </p:cNvSpPr>
          <p:nvPr>
            <p:ph type="pic" idx="21"/>
          </p:nvPr>
        </p:nvSpPr>
        <p:spPr>
          <a:xfrm>
            <a:off x="-1511300" y="-3721100"/>
            <a:ext cx="28511500" cy="19030242"/>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Green, hilly landscape"/>
          <p:cNvSpPr>
            <a:spLocks noGrp="1"/>
          </p:cNvSpPr>
          <p:nvPr>
            <p:ph type="pic" idx="21"/>
          </p:nvPr>
        </p:nvSpPr>
        <p:spPr>
          <a:xfrm>
            <a:off x="-431800" y="-4038600"/>
            <a:ext cx="29464000" cy="18034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n w="25400" cap="flat">
                  <a:solidFill>
                    <a:srgbClr val="FFFFFF"/>
                  </a:solidFill>
                  <a:prstDash val="solid"/>
                  <a:miter lim="400000"/>
                </a:ln>
              </a:defRPr>
            </a:lvl1pPr>
          </a:lstStyle>
          <a:p>
            <a:r>
              <a:t>Author and Date</a:t>
            </a:r>
          </a:p>
        </p:txBody>
      </p:sp>
      <p:sp>
        <p:nvSpPr>
          <p:cNvPr id="24" name="Body Level One…"/>
          <p:cNvSpPr txBox="1">
            <a:spLocks noGrp="1"/>
          </p:cNvSpPr>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 </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3" name="Body Level One…"/>
          <p:cNvSpPr txBox="1">
            <a:spLocks noGrp="1"/>
          </p:cNvSpPr>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4" name="Moss-covered rocks"/>
          <p:cNvSpPr>
            <a:spLocks noGrp="1"/>
          </p:cNvSpPr>
          <p:nvPr>
            <p:ph type="pic" sz="half" idx="21"/>
          </p:nvPr>
        </p:nvSpPr>
        <p:spPr>
          <a:xfrm>
            <a:off x="12052303" y="1270000"/>
            <a:ext cx="11188406" cy="11209889"/>
          </a:xfrm>
          <a:prstGeom prst="rect">
            <a:avLst/>
          </a:prstGeom>
        </p:spPr>
        <p:txBody>
          <a:bodyPr lIns="91439" tIns="45719" rIns="91439" bIns="45719">
            <a:noAutofit/>
          </a:bodyPr>
          <a:lstStyle/>
          <a:p>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61" name="Slide Subtitle"/>
          <p:cNvSpPr txBox="1">
            <a:spLocks noGrp="1"/>
          </p:cNvSpPr>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2"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63" name="Large rock formation under dark clouds with a dirt road in the foreground"/>
          <p:cNvSpPr>
            <a:spLocks noGrp="1"/>
          </p:cNvSpPr>
          <p:nvPr>
            <p:ph type="pic" idx="22"/>
          </p:nvPr>
        </p:nvSpPr>
        <p:spPr>
          <a:xfrm>
            <a:off x="6380200" y="1263848"/>
            <a:ext cx="22529801" cy="11193471"/>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7.png"/><Relationship Id="rId5" Type="http://schemas.openxmlformats.org/officeDocument/2006/relationships/image" Target="../media/image8.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15.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Green, hilly landscape" descr="Green, hilly landscape"/>
          <p:cNvPicPr>
            <a:picLocks noGrp="1" noChangeAspect="1"/>
          </p:cNvPicPr>
          <p:nvPr>
            <p:ph type="pic" idx="21"/>
          </p:nvPr>
        </p:nvPicPr>
        <p:blipFill>
          <a:blip r:embed="rId2"/>
          <a:srcRect t="8362" b="8362"/>
          <a:stretch>
            <a:fillRect/>
          </a:stretch>
        </p:blipFill>
        <p:spPr>
          <a:xfrm>
            <a:off x="0" y="0"/>
            <a:ext cx="24384000" cy="13716000"/>
          </a:xfrm>
          <a:prstGeom prst="rect">
            <a:avLst/>
          </a:prstGeom>
        </p:spPr>
      </p:pic>
      <p:sp>
        <p:nvSpPr>
          <p:cNvPr id="152" name="Rectangle"/>
          <p:cNvSpPr/>
          <p:nvPr/>
        </p:nvSpPr>
        <p:spPr>
          <a:xfrm>
            <a:off x="361110" y="9042918"/>
            <a:ext cx="3298020" cy="4450277"/>
          </a:xfrm>
          <a:prstGeom prst="rect">
            <a:avLst/>
          </a:prstGeom>
          <a:solidFill>
            <a:srgbClr val="FFFFFF"/>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153" name="Дахин ашиглах үйл явцыг хянах"/>
          <p:cNvSpPr txBox="1">
            <a:spLocks noGrp="1"/>
          </p:cNvSpPr>
          <p:nvPr>
            <p:ph type="title"/>
          </p:nvPr>
        </p:nvSpPr>
        <p:spPr>
          <a:xfrm>
            <a:off x="1206498" y="383410"/>
            <a:ext cx="21971001" cy="4648201"/>
          </a:xfrm>
          <a:prstGeom prst="rect">
            <a:avLst/>
          </a:prstGeom>
        </p:spPr>
        <p:txBody>
          <a:bodyPr/>
          <a:lstStyle>
            <a:lvl1pPr>
              <a:defRPr>
                <a:ln w="12700" cap="flat">
                  <a:solidFill>
                    <a:srgbClr val="040404"/>
                  </a:solidFill>
                  <a:prstDash val="solid"/>
                  <a:miter lim="400000"/>
                </a:ln>
              </a:defRPr>
            </a:lvl1pPr>
          </a:lstStyle>
          <a:p>
            <a:r>
              <a:t>Дахин ашиглах үйл явцыг хянах </a:t>
            </a:r>
          </a:p>
        </p:txBody>
      </p:sp>
      <p:sp>
        <p:nvSpPr>
          <p:cNvPr id="154" name="Зак Конн, Тогтвортой байдлын мэргэжилтэн…"/>
          <p:cNvSpPr txBox="1">
            <a:spLocks noGrp="1"/>
          </p:cNvSpPr>
          <p:nvPr>
            <p:ph type="body" idx="22"/>
          </p:nvPr>
        </p:nvSpPr>
        <p:spPr>
          <a:xfrm>
            <a:off x="1242264" y="595606"/>
            <a:ext cx="21934047" cy="14056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759459">
              <a:defRPr sz="4324">
                <a:ln w="12700" cap="flat">
                  <a:solidFill>
                    <a:srgbClr val="000000"/>
                  </a:solidFill>
                  <a:prstDash val="solid"/>
                  <a:miter lim="400000"/>
                </a:ln>
              </a:defRPr>
            </a:pPr>
            <a:r>
              <a:t>Зак Конн, Тогтвортой байдлын мэргэжилтэн</a:t>
            </a:r>
          </a:p>
          <a:p>
            <a:pPr defTabSz="759459">
              <a:defRPr sz="4324">
                <a:ln w="12700" cap="flat">
                  <a:solidFill>
                    <a:srgbClr val="000000"/>
                  </a:solidFill>
                  <a:prstDash val="solid"/>
                  <a:miter lim="400000"/>
                </a:ln>
              </a:defRPr>
            </a:pPr>
            <a:r>
              <a:t>Чех улсын Каритас байгууллагын төслийн туслах ажилтан</a:t>
            </a:r>
          </a:p>
        </p:txBody>
      </p:sp>
      <p:pic>
        <p:nvPicPr>
          <p:cNvPr id="155" name="CCR_Logo.png" descr="CCR_Logo.png"/>
          <p:cNvPicPr>
            <a:picLocks noChangeAspect="1"/>
          </p:cNvPicPr>
          <p:nvPr/>
        </p:nvPicPr>
        <p:blipFill>
          <a:blip r:embed="rId3"/>
          <a:stretch>
            <a:fillRect/>
          </a:stretch>
        </p:blipFill>
        <p:spPr>
          <a:xfrm>
            <a:off x="383542" y="9109056"/>
            <a:ext cx="3253155" cy="4318001"/>
          </a:xfrm>
          <a:prstGeom prst="rect">
            <a:avLst/>
          </a:prstGeom>
          <a:ln w="12700">
            <a:miter lim="400000"/>
          </a:ln>
        </p:spPr>
      </p:pic>
      <p:pic>
        <p:nvPicPr>
          <p:cNvPr id="156" name="Logo_Aus Vols-AusAid_lockup cmyk[45].jpg" descr="Logo_Aus Vols-AusAid_lockup cmyk[45].jpg"/>
          <p:cNvPicPr>
            <a:picLocks noChangeAspect="1"/>
          </p:cNvPicPr>
          <p:nvPr/>
        </p:nvPicPr>
        <p:blipFill>
          <a:blip r:embed="rId4"/>
          <a:stretch>
            <a:fillRect/>
          </a:stretch>
        </p:blipFill>
        <p:spPr>
          <a:xfrm>
            <a:off x="18791815" y="11705727"/>
            <a:ext cx="5251956" cy="1667288"/>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Large rock formation under dark clouds with a dirt road in the foreground" descr="Large rock formation under dark clouds with a dirt road in the foreground"/>
          <p:cNvPicPr>
            <a:picLocks noGrp="1" noChangeAspect="1"/>
          </p:cNvPicPr>
          <p:nvPr>
            <p:ph type="pic" idx="22"/>
          </p:nvPr>
        </p:nvPicPr>
        <p:blipFill>
          <a:blip r:embed="rId3"/>
          <a:srcRect l="3348" t="47045" r="518" b="10729"/>
          <a:stretch>
            <a:fillRect/>
          </a:stretch>
        </p:blipFill>
        <p:spPr>
          <a:xfrm>
            <a:off x="16470" y="9870296"/>
            <a:ext cx="24351060" cy="72247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26"/>
                </a:lnTo>
                <a:cubicBezTo>
                  <a:pt x="40" y="291"/>
                  <a:pt x="49" y="145"/>
                  <a:pt x="0" y="0"/>
                </a:cubicBezTo>
                <a:close/>
                <a:moveTo>
                  <a:pt x="842" y="592"/>
                </a:moveTo>
                <a:cubicBezTo>
                  <a:pt x="774" y="592"/>
                  <a:pt x="475" y="1060"/>
                  <a:pt x="410" y="1271"/>
                </a:cubicBezTo>
                <a:cubicBezTo>
                  <a:pt x="308" y="1597"/>
                  <a:pt x="100" y="1961"/>
                  <a:pt x="0" y="2025"/>
                </a:cubicBezTo>
                <a:lnTo>
                  <a:pt x="0" y="21600"/>
                </a:lnTo>
                <a:lnTo>
                  <a:pt x="21600" y="21600"/>
                </a:lnTo>
                <a:lnTo>
                  <a:pt x="21600" y="4702"/>
                </a:lnTo>
                <a:cubicBezTo>
                  <a:pt x="21573" y="4741"/>
                  <a:pt x="21522" y="4736"/>
                  <a:pt x="21449" y="4681"/>
                </a:cubicBezTo>
                <a:cubicBezTo>
                  <a:pt x="21222" y="4507"/>
                  <a:pt x="21100" y="4479"/>
                  <a:pt x="21060" y="4591"/>
                </a:cubicBezTo>
                <a:cubicBezTo>
                  <a:pt x="21038" y="4650"/>
                  <a:pt x="20960" y="4678"/>
                  <a:pt x="20885" y="4652"/>
                </a:cubicBezTo>
                <a:cubicBezTo>
                  <a:pt x="20809" y="4627"/>
                  <a:pt x="20709" y="4658"/>
                  <a:pt x="20663" y="4721"/>
                </a:cubicBezTo>
                <a:cubicBezTo>
                  <a:pt x="20553" y="4869"/>
                  <a:pt x="20121" y="4950"/>
                  <a:pt x="20099" y="4828"/>
                </a:cubicBezTo>
                <a:cubicBezTo>
                  <a:pt x="20089" y="4777"/>
                  <a:pt x="20013" y="4770"/>
                  <a:pt x="19929" y="4813"/>
                </a:cubicBezTo>
                <a:cubicBezTo>
                  <a:pt x="19844" y="4856"/>
                  <a:pt x="19754" y="4880"/>
                  <a:pt x="19727" y="4865"/>
                </a:cubicBezTo>
                <a:cubicBezTo>
                  <a:pt x="19700" y="4850"/>
                  <a:pt x="19661" y="4883"/>
                  <a:pt x="19641" y="4937"/>
                </a:cubicBezTo>
                <a:cubicBezTo>
                  <a:pt x="19620" y="4992"/>
                  <a:pt x="19596" y="4995"/>
                  <a:pt x="19587" y="4944"/>
                </a:cubicBezTo>
                <a:cubicBezTo>
                  <a:pt x="19577" y="4894"/>
                  <a:pt x="19517" y="4873"/>
                  <a:pt x="19453" y="4898"/>
                </a:cubicBezTo>
                <a:cubicBezTo>
                  <a:pt x="19343" y="4941"/>
                  <a:pt x="19340" y="4951"/>
                  <a:pt x="19407" y="5067"/>
                </a:cubicBezTo>
                <a:cubicBezTo>
                  <a:pt x="19446" y="5134"/>
                  <a:pt x="19480" y="5237"/>
                  <a:pt x="19482" y="5297"/>
                </a:cubicBezTo>
                <a:cubicBezTo>
                  <a:pt x="19488" y="5464"/>
                  <a:pt x="19279" y="5491"/>
                  <a:pt x="19221" y="5331"/>
                </a:cubicBezTo>
                <a:cubicBezTo>
                  <a:pt x="19182" y="5226"/>
                  <a:pt x="19175" y="5223"/>
                  <a:pt x="19193" y="5324"/>
                </a:cubicBezTo>
                <a:cubicBezTo>
                  <a:pt x="19224" y="5497"/>
                  <a:pt x="19136" y="5619"/>
                  <a:pt x="19060" y="5508"/>
                </a:cubicBezTo>
                <a:cubicBezTo>
                  <a:pt x="19030" y="5463"/>
                  <a:pt x="18980" y="5435"/>
                  <a:pt x="18951" y="5447"/>
                </a:cubicBezTo>
                <a:cubicBezTo>
                  <a:pt x="18922" y="5459"/>
                  <a:pt x="18888" y="5415"/>
                  <a:pt x="18876" y="5350"/>
                </a:cubicBezTo>
                <a:cubicBezTo>
                  <a:pt x="18862" y="5274"/>
                  <a:pt x="18841" y="5268"/>
                  <a:pt x="18817" y="5335"/>
                </a:cubicBezTo>
                <a:cubicBezTo>
                  <a:pt x="18770" y="5464"/>
                  <a:pt x="18550" y="5533"/>
                  <a:pt x="18519" y="5428"/>
                </a:cubicBezTo>
                <a:cubicBezTo>
                  <a:pt x="18483" y="5306"/>
                  <a:pt x="18441" y="5338"/>
                  <a:pt x="18450" y="5482"/>
                </a:cubicBezTo>
                <a:cubicBezTo>
                  <a:pt x="18455" y="5554"/>
                  <a:pt x="18422" y="5621"/>
                  <a:pt x="18378" y="5630"/>
                </a:cubicBezTo>
                <a:cubicBezTo>
                  <a:pt x="18334" y="5640"/>
                  <a:pt x="18201" y="5684"/>
                  <a:pt x="18082" y="5730"/>
                </a:cubicBezTo>
                <a:cubicBezTo>
                  <a:pt x="17946" y="5782"/>
                  <a:pt x="17851" y="5772"/>
                  <a:pt x="17825" y="5704"/>
                </a:cubicBezTo>
                <a:cubicBezTo>
                  <a:pt x="17780" y="5582"/>
                  <a:pt x="17676" y="5587"/>
                  <a:pt x="17615" y="5713"/>
                </a:cubicBezTo>
                <a:cubicBezTo>
                  <a:pt x="17594" y="5759"/>
                  <a:pt x="17562" y="5768"/>
                  <a:pt x="17546" y="5733"/>
                </a:cubicBezTo>
                <a:cubicBezTo>
                  <a:pt x="17529" y="5699"/>
                  <a:pt x="17507" y="5721"/>
                  <a:pt x="17496" y="5782"/>
                </a:cubicBezTo>
                <a:cubicBezTo>
                  <a:pt x="17482" y="5854"/>
                  <a:pt x="17451" y="5835"/>
                  <a:pt x="17406" y="5730"/>
                </a:cubicBezTo>
                <a:cubicBezTo>
                  <a:pt x="17317" y="5520"/>
                  <a:pt x="17268" y="5519"/>
                  <a:pt x="17319" y="5727"/>
                </a:cubicBezTo>
                <a:cubicBezTo>
                  <a:pt x="17351" y="5858"/>
                  <a:pt x="17348" y="5902"/>
                  <a:pt x="17306" y="5956"/>
                </a:cubicBezTo>
                <a:cubicBezTo>
                  <a:pt x="17277" y="5994"/>
                  <a:pt x="17233" y="5965"/>
                  <a:pt x="17207" y="5894"/>
                </a:cubicBezTo>
                <a:cubicBezTo>
                  <a:pt x="17182" y="5822"/>
                  <a:pt x="17142" y="5784"/>
                  <a:pt x="17120" y="5811"/>
                </a:cubicBezTo>
                <a:cubicBezTo>
                  <a:pt x="17097" y="5837"/>
                  <a:pt x="17040" y="5822"/>
                  <a:pt x="16993" y="5777"/>
                </a:cubicBezTo>
                <a:cubicBezTo>
                  <a:pt x="16943" y="5729"/>
                  <a:pt x="16894" y="5743"/>
                  <a:pt x="16874" y="5813"/>
                </a:cubicBezTo>
                <a:cubicBezTo>
                  <a:pt x="16849" y="5897"/>
                  <a:pt x="16816" y="5888"/>
                  <a:pt x="16756" y="5781"/>
                </a:cubicBezTo>
                <a:cubicBezTo>
                  <a:pt x="16693" y="5667"/>
                  <a:pt x="16652" y="5659"/>
                  <a:pt x="16582" y="5749"/>
                </a:cubicBezTo>
                <a:cubicBezTo>
                  <a:pt x="16516" y="5833"/>
                  <a:pt x="16480" y="5833"/>
                  <a:pt x="16455" y="5749"/>
                </a:cubicBezTo>
                <a:cubicBezTo>
                  <a:pt x="16436" y="5684"/>
                  <a:pt x="16420" y="5672"/>
                  <a:pt x="16420" y="5720"/>
                </a:cubicBezTo>
                <a:cubicBezTo>
                  <a:pt x="16420" y="5769"/>
                  <a:pt x="16383" y="5726"/>
                  <a:pt x="16337" y="5625"/>
                </a:cubicBezTo>
                <a:cubicBezTo>
                  <a:pt x="16264" y="5463"/>
                  <a:pt x="16250" y="5460"/>
                  <a:pt x="16217" y="5605"/>
                </a:cubicBezTo>
                <a:cubicBezTo>
                  <a:pt x="16186" y="5740"/>
                  <a:pt x="15997" y="5861"/>
                  <a:pt x="15939" y="5783"/>
                </a:cubicBezTo>
                <a:cubicBezTo>
                  <a:pt x="15930" y="5772"/>
                  <a:pt x="15805" y="5754"/>
                  <a:pt x="15660" y="5744"/>
                </a:cubicBezTo>
                <a:cubicBezTo>
                  <a:pt x="15516" y="5734"/>
                  <a:pt x="15386" y="5686"/>
                  <a:pt x="15372" y="5638"/>
                </a:cubicBezTo>
                <a:cubicBezTo>
                  <a:pt x="15358" y="5591"/>
                  <a:pt x="15382" y="5459"/>
                  <a:pt x="15426" y="5345"/>
                </a:cubicBezTo>
                <a:cubicBezTo>
                  <a:pt x="15469" y="5232"/>
                  <a:pt x="15491" y="5135"/>
                  <a:pt x="15473" y="5128"/>
                </a:cubicBezTo>
                <a:cubicBezTo>
                  <a:pt x="15407" y="5105"/>
                  <a:pt x="15312" y="5055"/>
                  <a:pt x="15281" y="5029"/>
                </a:cubicBezTo>
                <a:cubicBezTo>
                  <a:pt x="15187" y="4948"/>
                  <a:pt x="15111" y="5053"/>
                  <a:pt x="15076" y="5313"/>
                </a:cubicBezTo>
                <a:cubicBezTo>
                  <a:pt x="15047" y="5528"/>
                  <a:pt x="15028" y="5569"/>
                  <a:pt x="15000" y="5477"/>
                </a:cubicBezTo>
                <a:cubicBezTo>
                  <a:pt x="14973" y="5385"/>
                  <a:pt x="14950" y="5396"/>
                  <a:pt x="14909" y="5521"/>
                </a:cubicBezTo>
                <a:cubicBezTo>
                  <a:pt x="14873" y="5631"/>
                  <a:pt x="14846" y="5650"/>
                  <a:pt x="14833" y="5576"/>
                </a:cubicBezTo>
                <a:cubicBezTo>
                  <a:pt x="14819" y="5500"/>
                  <a:pt x="14786" y="5518"/>
                  <a:pt x="14735" y="5631"/>
                </a:cubicBezTo>
                <a:cubicBezTo>
                  <a:pt x="14692" y="5725"/>
                  <a:pt x="14644" y="5773"/>
                  <a:pt x="14627" y="5738"/>
                </a:cubicBezTo>
                <a:cubicBezTo>
                  <a:pt x="14610" y="5703"/>
                  <a:pt x="14556" y="5726"/>
                  <a:pt x="14506" y="5789"/>
                </a:cubicBezTo>
                <a:cubicBezTo>
                  <a:pt x="14427" y="5890"/>
                  <a:pt x="14305" y="5965"/>
                  <a:pt x="14141" y="6015"/>
                </a:cubicBezTo>
                <a:cubicBezTo>
                  <a:pt x="14115" y="6023"/>
                  <a:pt x="14075" y="6077"/>
                  <a:pt x="14053" y="6136"/>
                </a:cubicBezTo>
                <a:cubicBezTo>
                  <a:pt x="14026" y="6208"/>
                  <a:pt x="13987" y="6185"/>
                  <a:pt x="13932" y="6062"/>
                </a:cubicBezTo>
                <a:cubicBezTo>
                  <a:pt x="13835" y="5848"/>
                  <a:pt x="13849" y="5726"/>
                  <a:pt x="13980" y="5637"/>
                </a:cubicBezTo>
                <a:cubicBezTo>
                  <a:pt x="14033" y="5601"/>
                  <a:pt x="14077" y="5527"/>
                  <a:pt x="14077" y="5471"/>
                </a:cubicBezTo>
                <a:cubicBezTo>
                  <a:pt x="14077" y="5416"/>
                  <a:pt x="14049" y="5396"/>
                  <a:pt x="14015" y="5426"/>
                </a:cubicBezTo>
                <a:cubicBezTo>
                  <a:pt x="13978" y="5459"/>
                  <a:pt x="13909" y="5366"/>
                  <a:pt x="13841" y="5194"/>
                </a:cubicBezTo>
                <a:cubicBezTo>
                  <a:pt x="13772" y="5015"/>
                  <a:pt x="13722" y="4950"/>
                  <a:pt x="13709" y="5020"/>
                </a:cubicBezTo>
                <a:cubicBezTo>
                  <a:pt x="13698" y="5083"/>
                  <a:pt x="13665" y="5134"/>
                  <a:pt x="13636" y="5134"/>
                </a:cubicBezTo>
                <a:cubicBezTo>
                  <a:pt x="13608" y="5134"/>
                  <a:pt x="13561" y="5205"/>
                  <a:pt x="13533" y="5292"/>
                </a:cubicBezTo>
                <a:cubicBezTo>
                  <a:pt x="13487" y="5432"/>
                  <a:pt x="13462" y="5422"/>
                  <a:pt x="13321" y="5203"/>
                </a:cubicBezTo>
                <a:cubicBezTo>
                  <a:pt x="13160" y="4952"/>
                  <a:pt x="12827" y="4871"/>
                  <a:pt x="12737" y="5062"/>
                </a:cubicBezTo>
                <a:cubicBezTo>
                  <a:pt x="12715" y="5109"/>
                  <a:pt x="12685" y="5122"/>
                  <a:pt x="12669" y="5090"/>
                </a:cubicBezTo>
                <a:cubicBezTo>
                  <a:pt x="12654" y="5059"/>
                  <a:pt x="12587" y="5128"/>
                  <a:pt x="12520" y="5243"/>
                </a:cubicBezTo>
                <a:cubicBezTo>
                  <a:pt x="12429" y="5399"/>
                  <a:pt x="12386" y="5424"/>
                  <a:pt x="12355" y="5336"/>
                </a:cubicBezTo>
                <a:cubicBezTo>
                  <a:pt x="12332" y="5271"/>
                  <a:pt x="12320" y="5175"/>
                  <a:pt x="12330" y="5122"/>
                </a:cubicBezTo>
                <a:cubicBezTo>
                  <a:pt x="12339" y="5070"/>
                  <a:pt x="12325" y="5026"/>
                  <a:pt x="12298" y="5026"/>
                </a:cubicBezTo>
                <a:cubicBezTo>
                  <a:pt x="12269" y="5026"/>
                  <a:pt x="12257" y="5088"/>
                  <a:pt x="12267" y="5183"/>
                </a:cubicBezTo>
                <a:cubicBezTo>
                  <a:pt x="12280" y="5291"/>
                  <a:pt x="12242" y="5407"/>
                  <a:pt x="12146" y="5551"/>
                </a:cubicBezTo>
                <a:cubicBezTo>
                  <a:pt x="11978" y="5804"/>
                  <a:pt x="11889" y="5919"/>
                  <a:pt x="11846" y="5941"/>
                </a:cubicBezTo>
                <a:cubicBezTo>
                  <a:pt x="11763" y="5983"/>
                  <a:pt x="11616" y="6131"/>
                  <a:pt x="11564" y="6225"/>
                </a:cubicBezTo>
                <a:cubicBezTo>
                  <a:pt x="11527" y="6293"/>
                  <a:pt x="11485" y="6288"/>
                  <a:pt x="11441" y="6209"/>
                </a:cubicBezTo>
                <a:cubicBezTo>
                  <a:pt x="11405" y="6143"/>
                  <a:pt x="11343" y="6117"/>
                  <a:pt x="11304" y="6150"/>
                </a:cubicBezTo>
                <a:cubicBezTo>
                  <a:pt x="11220" y="6220"/>
                  <a:pt x="11007" y="5864"/>
                  <a:pt x="11021" y="5676"/>
                </a:cubicBezTo>
                <a:cubicBezTo>
                  <a:pt x="11030" y="5539"/>
                  <a:pt x="10906" y="5626"/>
                  <a:pt x="10853" y="5795"/>
                </a:cubicBezTo>
                <a:cubicBezTo>
                  <a:pt x="10836" y="5848"/>
                  <a:pt x="10790" y="5891"/>
                  <a:pt x="10750" y="5891"/>
                </a:cubicBezTo>
                <a:cubicBezTo>
                  <a:pt x="10711" y="5891"/>
                  <a:pt x="10669" y="5943"/>
                  <a:pt x="10658" y="6005"/>
                </a:cubicBezTo>
                <a:cubicBezTo>
                  <a:pt x="10628" y="6165"/>
                  <a:pt x="10557" y="5948"/>
                  <a:pt x="10533" y="5625"/>
                </a:cubicBezTo>
                <a:cubicBezTo>
                  <a:pt x="10519" y="5439"/>
                  <a:pt x="10472" y="5319"/>
                  <a:pt x="10362" y="5188"/>
                </a:cubicBezTo>
                <a:cubicBezTo>
                  <a:pt x="10278" y="5088"/>
                  <a:pt x="10183" y="4961"/>
                  <a:pt x="10151" y="4904"/>
                </a:cubicBezTo>
                <a:cubicBezTo>
                  <a:pt x="10108" y="4826"/>
                  <a:pt x="10048" y="4887"/>
                  <a:pt x="9911" y="5150"/>
                </a:cubicBezTo>
                <a:cubicBezTo>
                  <a:pt x="9810" y="5341"/>
                  <a:pt x="9716" y="5564"/>
                  <a:pt x="9702" y="5643"/>
                </a:cubicBezTo>
                <a:cubicBezTo>
                  <a:pt x="9687" y="5723"/>
                  <a:pt x="9663" y="5761"/>
                  <a:pt x="9647" y="5729"/>
                </a:cubicBezTo>
                <a:cubicBezTo>
                  <a:pt x="9632" y="5696"/>
                  <a:pt x="9602" y="5772"/>
                  <a:pt x="9582" y="5897"/>
                </a:cubicBezTo>
                <a:cubicBezTo>
                  <a:pt x="9558" y="6051"/>
                  <a:pt x="9529" y="6101"/>
                  <a:pt x="9493" y="6051"/>
                </a:cubicBezTo>
                <a:cubicBezTo>
                  <a:pt x="9463" y="6011"/>
                  <a:pt x="9421" y="5969"/>
                  <a:pt x="9399" y="5956"/>
                </a:cubicBezTo>
                <a:cubicBezTo>
                  <a:pt x="9378" y="5944"/>
                  <a:pt x="9326" y="5827"/>
                  <a:pt x="9285" y="5697"/>
                </a:cubicBezTo>
                <a:cubicBezTo>
                  <a:pt x="9208" y="5451"/>
                  <a:pt x="9057" y="5377"/>
                  <a:pt x="9022" y="5567"/>
                </a:cubicBezTo>
                <a:cubicBezTo>
                  <a:pt x="9011" y="5627"/>
                  <a:pt x="8977" y="5675"/>
                  <a:pt x="8947" y="5675"/>
                </a:cubicBezTo>
                <a:cubicBezTo>
                  <a:pt x="8918" y="5676"/>
                  <a:pt x="8826" y="5790"/>
                  <a:pt x="8745" y="5929"/>
                </a:cubicBezTo>
                <a:cubicBezTo>
                  <a:pt x="8526" y="6303"/>
                  <a:pt x="8471" y="6330"/>
                  <a:pt x="8408" y="6093"/>
                </a:cubicBezTo>
                <a:cubicBezTo>
                  <a:pt x="8347" y="5865"/>
                  <a:pt x="8372" y="5702"/>
                  <a:pt x="8477" y="5648"/>
                </a:cubicBezTo>
                <a:cubicBezTo>
                  <a:pt x="8626" y="5571"/>
                  <a:pt x="8745" y="5026"/>
                  <a:pt x="8613" y="5026"/>
                </a:cubicBezTo>
                <a:cubicBezTo>
                  <a:pt x="8593" y="5026"/>
                  <a:pt x="8587" y="5056"/>
                  <a:pt x="8598" y="5094"/>
                </a:cubicBezTo>
                <a:cubicBezTo>
                  <a:pt x="8609" y="5131"/>
                  <a:pt x="8603" y="5258"/>
                  <a:pt x="8584" y="5374"/>
                </a:cubicBezTo>
                <a:cubicBezTo>
                  <a:pt x="8553" y="5574"/>
                  <a:pt x="8548" y="5575"/>
                  <a:pt x="8490" y="5399"/>
                </a:cubicBezTo>
                <a:cubicBezTo>
                  <a:pt x="8457" y="5297"/>
                  <a:pt x="8437" y="5172"/>
                  <a:pt x="8446" y="5120"/>
                </a:cubicBezTo>
                <a:cubicBezTo>
                  <a:pt x="8476" y="4959"/>
                  <a:pt x="8429" y="5016"/>
                  <a:pt x="8330" y="5262"/>
                </a:cubicBezTo>
                <a:cubicBezTo>
                  <a:pt x="8274" y="5403"/>
                  <a:pt x="8235" y="5598"/>
                  <a:pt x="8235" y="5743"/>
                </a:cubicBezTo>
                <a:cubicBezTo>
                  <a:pt x="8235" y="6071"/>
                  <a:pt x="8182" y="6163"/>
                  <a:pt x="8141" y="5904"/>
                </a:cubicBezTo>
                <a:cubicBezTo>
                  <a:pt x="8103" y="5666"/>
                  <a:pt x="8034" y="5694"/>
                  <a:pt x="7916" y="5996"/>
                </a:cubicBezTo>
                <a:cubicBezTo>
                  <a:pt x="7851" y="6161"/>
                  <a:pt x="7844" y="6224"/>
                  <a:pt x="7877" y="6359"/>
                </a:cubicBezTo>
                <a:cubicBezTo>
                  <a:pt x="7906" y="6474"/>
                  <a:pt x="7907" y="6542"/>
                  <a:pt x="7882" y="6594"/>
                </a:cubicBezTo>
                <a:cubicBezTo>
                  <a:pt x="7839" y="6683"/>
                  <a:pt x="7754" y="6460"/>
                  <a:pt x="7754" y="6260"/>
                </a:cubicBezTo>
                <a:cubicBezTo>
                  <a:pt x="7754" y="6180"/>
                  <a:pt x="7724" y="6063"/>
                  <a:pt x="7689" y="5998"/>
                </a:cubicBezTo>
                <a:cubicBezTo>
                  <a:pt x="7653" y="5933"/>
                  <a:pt x="7630" y="5843"/>
                  <a:pt x="7639" y="5799"/>
                </a:cubicBezTo>
                <a:cubicBezTo>
                  <a:pt x="7647" y="5754"/>
                  <a:pt x="7603" y="5713"/>
                  <a:pt x="7542" y="5707"/>
                </a:cubicBezTo>
                <a:cubicBezTo>
                  <a:pt x="7481" y="5701"/>
                  <a:pt x="7380" y="5615"/>
                  <a:pt x="7318" y="5516"/>
                </a:cubicBezTo>
                <a:cubicBezTo>
                  <a:pt x="7256" y="5417"/>
                  <a:pt x="7167" y="5352"/>
                  <a:pt x="7119" y="5370"/>
                </a:cubicBezTo>
                <a:cubicBezTo>
                  <a:pt x="7040" y="5401"/>
                  <a:pt x="7032" y="5441"/>
                  <a:pt x="7041" y="5792"/>
                </a:cubicBezTo>
                <a:cubicBezTo>
                  <a:pt x="7048" y="6039"/>
                  <a:pt x="7034" y="6228"/>
                  <a:pt x="7003" y="6315"/>
                </a:cubicBezTo>
                <a:cubicBezTo>
                  <a:pt x="6943" y="6481"/>
                  <a:pt x="6876" y="6364"/>
                  <a:pt x="6901" y="6139"/>
                </a:cubicBezTo>
                <a:cubicBezTo>
                  <a:pt x="6915" y="6023"/>
                  <a:pt x="6905" y="5994"/>
                  <a:pt x="6869" y="6041"/>
                </a:cubicBezTo>
                <a:cubicBezTo>
                  <a:pt x="6803" y="6126"/>
                  <a:pt x="6526" y="5701"/>
                  <a:pt x="6552" y="5555"/>
                </a:cubicBezTo>
                <a:cubicBezTo>
                  <a:pt x="6564" y="5491"/>
                  <a:pt x="6547" y="5459"/>
                  <a:pt x="6513" y="5478"/>
                </a:cubicBezTo>
                <a:cubicBezTo>
                  <a:pt x="6474" y="5501"/>
                  <a:pt x="6455" y="5452"/>
                  <a:pt x="6458" y="5330"/>
                </a:cubicBezTo>
                <a:cubicBezTo>
                  <a:pt x="6462" y="5163"/>
                  <a:pt x="6455" y="5161"/>
                  <a:pt x="6387" y="5312"/>
                </a:cubicBezTo>
                <a:cubicBezTo>
                  <a:pt x="6343" y="5410"/>
                  <a:pt x="6295" y="5441"/>
                  <a:pt x="6271" y="5388"/>
                </a:cubicBezTo>
                <a:cubicBezTo>
                  <a:pt x="6248" y="5339"/>
                  <a:pt x="6222" y="5296"/>
                  <a:pt x="6213" y="5290"/>
                </a:cubicBezTo>
                <a:cubicBezTo>
                  <a:pt x="6135" y="5238"/>
                  <a:pt x="5989" y="4962"/>
                  <a:pt x="5919" y="4738"/>
                </a:cubicBezTo>
                <a:cubicBezTo>
                  <a:pt x="5853" y="4526"/>
                  <a:pt x="5821" y="4488"/>
                  <a:pt x="5777" y="4571"/>
                </a:cubicBezTo>
                <a:cubicBezTo>
                  <a:pt x="5736" y="4648"/>
                  <a:pt x="5680" y="4620"/>
                  <a:pt x="5577" y="4471"/>
                </a:cubicBezTo>
                <a:cubicBezTo>
                  <a:pt x="5483" y="4335"/>
                  <a:pt x="5422" y="4300"/>
                  <a:pt x="5397" y="4369"/>
                </a:cubicBezTo>
                <a:cubicBezTo>
                  <a:pt x="5353" y="4492"/>
                  <a:pt x="5266" y="4341"/>
                  <a:pt x="5266" y="4142"/>
                </a:cubicBezTo>
                <a:cubicBezTo>
                  <a:pt x="5266" y="4009"/>
                  <a:pt x="4921" y="3296"/>
                  <a:pt x="4857" y="3296"/>
                </a:cubicBezTo>
                <a:cubicBezTo>
                  <a:pt x="4838" y="3296"/>
                  <a:pt x="4806" y="3377"/>
                  <a:pt x="4785" y="3475"/>
                </a:cubicBezTo>
                <a:cubicBezTo>
                  <a:pt x="4757" y="3601"/>
                  <a:pt x="4727" y="3629"/>
                  <a:pt x="4685" y="3567"/>
                </a:cubicBezTo>
                <a:cubicBezTo>
                  <a:pt x="4545" y="3362"/>
                  <a:pt x="4446" y="3386"/>
                  <a:pt x="4384" y="3640"/>
                </a:cubicBezTo>
                <a:cubicBezTo>
                  <a:pt x="4331" y="3856"/>
                  <a:pt x="4314" y="3872"/>
                  <a:pt x="4258" y="3755"/>
                </a:cubicBezTo>
                <a:cubicBezTo>
                  <a:pt x="4171" y="3577"/>
                  <a:pt x="4142" y="3584"/>
                  <a:pt x="4188" y="3773"/>
                </a:cubicBezTo>
                <a:cubicBezTo>
                  <a:pt x="4252" y="4032"/>
                  <a:pt x="4169" y="4085"/>
                  <a:pt x="4014" y="3885"/>
                </a:cubicBezTo>
                <a:cubicBezTo>
                  <a:pt x="3906" y="3746"/>
                  <a:pt x="3860" y="3730"/>
                  <a:pt x="3827" y="3822"/>
                </a:cubicBezTo>
                <a:cubicBezTo>
                  <a:pt x="3793" y="3915"/>
                  <a:pt x="3770" y="3894"/>
                  <a:pt x="3725" y="3728"/>
                </a:cubicBezTo>
                <a:cubicBezTo>
                  <a:pt x="3669" y="3518"/>
                  <a:pt x="3670" y="3510"/>
                  <a:pt x="3769" y="3394"/>
                </a:cubicBezTo>
                <a:cubicBezTo>
                  <a:pt x="3874" y="3270"/>
                  <a:pt x="3906" y="3079"/>
                  <a:pt x="3821" y="3079"/>
                </a:cubicBezTo>
                <a:cubicBezTo>
                  <a:pt x="3795" y="3079"/>
                  <a:pt x="3749" y="3174"/>
                  <a:pt x="3719" y="3290"/>
                </a:cubicBezTo>
                <a:cubicBezTo>
                  <a:pt x="3690" y="3406"/>
                  <a:pt x="3654" y="3476"/>
                  <a:pt x="3639" y="3445"/>
                </a:cubicBezTo>
                <a:cubicBezTo>
                  <a:pt x="3624" y="3413"/>
                  <a:pt x="3616" y="3452"/>
                  <a:pt x="3620" y="3531"/>
                </a:cubicBezTo>
                <a:cubicBezTo>
                  <a:pt x="3636" y="3791"/>
                  <a:pt x="3536" y="3680"/>
                  <a:pt x="3518" y="3417"/>
                </a:cubicBezTo>
                <a:lnTo>
                  <a:pt x="3500" y="3159"/>
                </a:lnTo>
                <a:lnTo>
                  <a:pt x="3398" y="3447"/>
                </a:lnTo>
                <a:cubicBezTo>
                  <a:pt x="3333" y="3633"/>
                  <a:pt x="3289" y="3692"/>
                  <a:pt x="3275" y="3615"/>
                </a:cubicBezTo>
                <a:cubicBezTo>
                  <a:pt x="3263" y="3550"/>
                  <a:pt x="3262" y="3469"/>
                  <a:pt x="3273" y="3434"/>
                </a:cubicBezTo>
                <a:cubicBezTo>
                  <a:pt x="3283" y="3399"/>
                  <a:pt x="3275" y="3302"/>
                  <a:pt x="3254" y="3219"/>
                </a:cubicBezTo>
                <a:cubicBezTo>
                  <a:pt x="3225" y="3099"/>
                  <a:pt x="3232" y="3055"/>
                  <a:pt x="3292" y="3002"/>
                </a:cubicBezTo>
                <a:lnTo>
                  <a:pt x="3368" y="2937"/>
                </a:lnTo>
                <a:lnTo>
                  <a:pt x="3293" y="2843"/>
                </a:lnTo>
                <a:cubicBezTo>
                  <a:pt x="3240" y="2777"/>
                  <a:pt x="3195" y="2804"/>
                  <a:pt x="3135" y="2937"/>
                </a:cubicBezTo>
                <a:cubicBezTo>
                  <a:pt x="3042" y="3144"/>
                  <a:pt x="2945" y="3199"/>
                  <a:pt x="2919" y="3061"/>
                </a:cubicBezTo>
                <a:cubicBezTo>
                  <a:pt x="2910" y="3012"/>
                  <a:pt x="2867" y="2971"/>
                  <a:pt x="2824" y="2971"/>
                </a:cubicBezTo>
                <a:cubicBezTo>
                  <a:pt x="2780" y="2971"/>
                  <a:pt x="2737" y="2905"/>
                  <a:pt x="2728" y="2824"/>
                </a:cubicBezTo>
                <a:cubicBezTo>
                  <a:pt x="2711" y="2681"/>
                  <a:pt x="2469" y="2230"/>
                  <a:pt x="2289" y="2005"/>
                </a:cubicBezTo>
                <a:cubicBezTo>
                  <a:pt x="2240" y="1945"/>
                  <a:pt x="2201" y="1851"/>
                  <a:pt x="2201" y="1796"/>
                </a:cubicBezTo>
                <a:cubicBezTo>
                  <a:pt x="2201" y="1742"/>
                  <a:pt x="2165" y="1619"/>
                  <a:pt x="2121" y="1522"/>
                </a:cubicBezTo>
                <a:cubicBezTo>
                  <a:pt x="2044" y="1352"/>
                  <a:pt x="2037" y="1359"/>
                  <a:pt x="1913" y="1737"/>
                </a:cubicBezTo>
                <a:cubicBezTo>
                  <a:pt x="1842" y="1952"/>
                  <a:pt x="1731" y="2169"/>
                  <a:pt x="1665" y="2219"/>
                </a:cubicBezTo>
                <a:cubicBezTo>
                  <a:pt x="1533" y="2319"/>
                  <a:pt x="1470" y="2253"/>
                  <a:pt x="1524" y="2072"/>
                </a:cubicBezTo>
                <a:cubicBezTo>
                  <a:pt x="1593" y="1839"/>
                  <a:pt x="1556" y="1782"/>
                  <a:pt x="1442" y="1942"/>
                </a:cubicBezTo>
                <a:cubicBezTo>
                  <a:pt x="1302" y="2141"/>
                  <a:pt x="1033" y="2157"/>
                  <a:pt x="989" y="1971"/>
                </a:cubicBezTo>
                <a:cubicBezTo>
                  <a:pt x="971" y="1897"/>
                  <a:pt x="933" y="1556"/>
                  <a:pt x="904" y="1214"/>
                </a:cubicBezTo>
                <a:cubicBezTo>
                  <a:pt x="875" y="872"/>
                  <a:pt x="847" y="592"/>
                  <a:pt x="842" y="592"/>
                </a:cubicBezTo>
                <a:close/>
                <a:moveTo>
                  <a:pt x="18750" y="4776"/>
                </a:moveTo>
                <a:cubicBezTo>
                  <a:pt x="18744" y="4787"/>
                  <a:pt x="18751" y="4835"/>
                  <a:pt x="18765" y="4929"/>
                </a:cubicBezTo>
                <a:cubicBezTo>
                  <a:pt x="18799" y="5142"/>
                  <a:pt x="18845" y="5195"/>
                  <a:pt x="18871" y="5051"/>
                </a:cubicBezTo>
                <a:cubicBezTo>
                  <a:pt x="18879" y="5006"/>
                  <a:pt x="18852" y="4913"/>
                  <a:pt x="18809" y="4846"/>
                </a:cubicBezTo>
                <a:cubicBezTo>
                  <a:pt x="18774" y="4790"/>
                  <a:pt x="18756" y="4765"/>
                  <a:pt x="18750" y="4776"/>
                </a:cubicBezTo>
                <a:close/>
                <a:moveTo>
                  <a:pt x="18378" y="4823"/>
                </a:moveTo>
                <a:cubicBezTo>
                  <a:pt x="18364" y="4823"/>
                  <a:pt x="18349" y="4831"/>
                  <a:pt x="18338" y="4846"/>
                </a:cubicBezTo>
                <a:cubicBezTo>
                  <a:pt x="18316" y="4876"/>
                  <a:pt x="18334" y="4900"/>
                  <a:pt x="18378" y="4900"/>
                </a:cubicBezTo>
                <a:cubicBezTo>
                  <a:pt x="18422" y="4900"/>
                  <a:pt x="18440" y="4876"/>
                  <a:pt x="18418" y="4846"/>
                </a:cubicBezTo>
                <a:cubicBezTo>
                  <a:pt x="18407" y="4831"/>
                  <a:pt x="18393" y="4823"/>
                  <a:pt x="18378" y="4823"/>
                </a:cubicBezTo>
                <a:close/>
                <a:moveTo>
                  <a:pt x="17026" y="4860"/>
                </a:moveTo>
                <a:cubicBezTo>
                  <a:pt x="16999" y="4838"/>
                  <a:pt x="16991" y="4900"/>
                  <a:pt x="17013" y="5020"/>
                </a:cubicBezTo>
                <a:cubicBezTo>
                  <a:pt x="17025" y="5085"/>
                  <a:pt x="17050" y="5107"/>
                  <a:pt x="17068" y="5069"/>
                </a:cubicBezTo>
                <a:cubicBezTo>
                  <a:pt x="17089" y="5024"/>
                  <a:pt x="17086" y="4967"/>
                  <a:pt x="17059" y="4910"/>
                </a:cubicBezTo>
                <a:cubicBezTo>
                  <a:pt x="17046" y="4883"/>
                  <a:pt x="17035" y="4867"/>
                  <a:pt x="17026" y="4860"/>
                </a:cubicBezTo>
                <a:close/>
                <a:moveTo>
                  <a:pt x="17191" y="4918"/>
                </a:moveTo>
                <a:cubicBezTo>
                  <a:pt x="17173" y="4918"/>
                  <a:pt x="17159" y="4967"/>
                  <a:pt x="17159" y="5026"/>
                </a:cubicBezTo>
                <a:cubicBezTo>
                  <a:pt x="17159" y="5086"/>
                  <a:pt x="17173" y="5134"/>
                  <a:pt x="17191" y="5134"/>
                </a:cubicBezTo>
                <a:cubicBezTo>
                  <a:pt x="17208" y="5134"/>
                  <a:pt x="17223" y="5086"/>
                  <a:pt x="17223" y="5026"/>
                </a:cubicBezTo>
                <a:cubicBezTo>
                  <a:pt x="17223" y="4967"/>
                  <a:pt x="17208" y="4918"/>
                  <a:pt x="17191" y="4918"/>
                </a:cubicBezTo>
                <a:close/>
                <a:moveTo>
                  <a:pt x="17629" y="4961"/>
                </a:moveTo>
                <a:cubicBezTo>
                  <a:pt x="17615" y="4955"/>
                  <a:pt x="17600" y="4979"/>
                  <a:pt x="17592" y="5024"/>
                </a:cubicBezTo>
                <a:cubicBezTo>
                  <a:pt x="17581" y="5084"/>
                  <a:pt x="17594" y="5134"/>
                  <a:pt x="17622" y="5134"/>
                </a:cubicBezTo>
                <a:cubicBezTo>
                  <a:pt x="17678" y="5134"/>
                  <a:pt x="17687" y="5069"/>
                  <a:pt x="17642" y="4976"/>
                </a:cubicBezTo>
                <a:cubicBezTo>
                  <a:pt x="17638" y="4968"/>
                  <a:pt x="17634" y="4963"/>
                  <a:pt x="17629" y="4961"/>
                </a:cubicBezTo>
                <a:close/>
                <a:moveTo>
                  <a:pt x="16836" y="5026"/>
                </a:moveTo>
                <a:cubicBezTo>
                  <a:pt x="16817" y="5026"/>
                  <a:pt x="16811" y="5075"/>
                  <a:pt x="16821" y="5134"/>
                </a:cubicBezTo>
                <a:cubicBezTo>
                  <a:pt x="16832" y="5194"/>
                  <a:pt x="16848" y="5242"/>
                  <a:pt x="16856" y="5242"/>
                </a:cubicBezTo>
                <a:cubicBezTo>
                  <a:pt x="16863" y="5242"/>
                  <a:pt x="16870" y="5194"/>
                  <a:pt x="16870" y="5134"/>
                </a:cubicBezTo>
                <a:cubicBezTo>
                  <a:pt x="16870" y="5075"/>
                  <a:pt x="16854" y="5026"/>
                  <a:pt x="16836" y="5026"/>
                </a:cubicBezTo>
                <a:close/>
                <a:moveTo>
                  <a:pt x="17899" y="5026"/>
                </a:moveTo>
                <a:cubicBezTo>
                  <a:pt x="17862" y="5026"/>
                  <a:pt x="17832" y="5075"/>
                  <a:pt x="17832" y="5134"/>
                </a:cubicBezTo>
                <a:cubicBezTo>
                  <a:pt x="17832" y="5194"/>
                  <a:pt x="17854" y="5242"/>
                  <a:pt x="17879" y="5242"/>
                </a:cubicBezTo>
                <a:cubicBezTo>
                  <a:pt x="17904" y="5242"/>
                  <a:pt x="17934" y="5194"/>
                  <a:pt x="17945" y="5134"/>
                </a:cubicBezTo>
                <a:cubicBezTo>
                  <a:pt x="17956" y="5075"/>
                  <a:pt x="17935" y="5026"/>
                  <a:pt x="17899" y="5026"/>
                </a:cubicBezTo>
                <a:close/>
                <a:moveTo>
                  <a:pt x="16610" y="5039"/>
                </a:moveTo>
                <a:cubicBezTo>
                  <a:pt x="16599" y="5038"/>
                  <a:pt x="16586" y="5045"/>
                  <a:pt x="16575" y="5061"/>
                </a:cubicBezTo>
                <a:cubicBezTo>
                  <a:pt x="16549" y="5095"/>
                  <a:pt x="16557" y="5121"/>
                  <a:pt x="16594" y="5126"/>
                </a:cubicBezTo>
                <a:cubicBezTo>
                  <a:pt x="16628" y="5131"/>
                  <a:pt x="16647" y="5105"/>
                  <a:pt x="16636" y="5069"/>
                </a:cubicBezTo>
                <a:cubicBezTo>
                  <a:pt x="16631" y="5051"/>
                  <a:pt x="16621" y="5041"/>
                  <a:pt x="16610" y="5039"/>
                </a:cubicBezTo>
                <a:close/>
                <a:moveTo>
                  <a:pt x="14230" y="5095"/>
                </a:moveTo>
                <a:cubicBezTo>
                  <a:pt x="14211" y="5087"/>
                  <a:pt x="14185" y="5138"/>
                  <a:pt x="14158" y="5240"/>
                </a:cubicBezTo>
                <a:cubicBezTo>
                  <a:pt x="14101" y="5453"/>
                  <a:pt x="14101" y="5459"/>
                  <a:pt x="14166" y="5459"/>
                </a:cubicBezTo>
                <a:cubicBezTo>
                  <a:pt x="14245" y="5459"/>
                  <a:pt x="14290" y="5269"/>
                  <a:pt x="14247" y="5122"/>
                </a:cubicBezTo>
                <a:cubicBezTo>
                  <a:pt x="14242" y="5107"/>
                  <a:pt x="14236" y="5098"/>
                  <a:pt x="14230" y="5095"/>
                </a:cubicBezTo>
                <a:close/>
                <a:moveTo>
                  <a:pt x="14386" y="5280"/>
                </a:moveTo>
                <a:cubicBezTo>
                  <a:pt x="14374" y="5274"/>
                  <a:pt x="14366" y="5297"/>
                  <a:pt x="14366" y="5344"/>
                </a:cubicBezTo>
                <a:cubicBezTo>
                  <a:pt x="14366" y="5407"/>
                  <a:pt x="14380" y="5459"/>
                  <a:pt x="14398" y="5459"/>
                </a:cubicBezTo>
                <a:cubicBezTo>
                  <a:pt x="14416" y="5459"/>
                  <a:pt x="14430" y="5437"/>
                  <a:pt x="14430" y="5411"/>
                </a:cubicBezTo>
                <a:cubicBezTo>
                  <a:pt x="14430" y="5384"/>
                  <a:pt x="14416" y="5334"/>
                  <a:pt x="14398" y="5297"/>
                </a:cubicBezTo>
                <a:cubicBezTo>
                  <a:pt x="14394" y="5288"/>
                  <a:pt x="14390" y="5282"/>
                  <a:pt x="14386" y="5280"/>
                </a:cubicBezTo>
                <a:close/>
              </a:path>
            </a:pathLst>
          </a:custGeom>
        </p:spPr>
      </p:pic>
      <p:pic>
        <p:nvPicPr>
          <p:cNvPr id="233" name="Screen Shot 2022-09-09 at 5.46.32 pm.png" descr="Screen Shot 2022-09-09 at 5.46.32 pm.png"/>
          <p:cNvPicPr>
            <a:picLocks noChangeAspect="1"/>
          </p:cNvPicPr>
          <p:nvPr/>
        </p:nvPicPr>
        <p:blipFill>
          <a:blip r:embed="rId4"/>
          <a:stretch>
            <a:fillRect/>
          </a:stretch>
        </p:blipFill>
        <p:spPr>
          <a:xfrm>
            <a:off x="3048000" y="3550510"/>
            <a:ext cx="18288000" cy="9652001"/>
          </a:xfrm>
          <a:prstGeom prst="rect">
            <a:avLst/>
          </a:prstGeom>
          <a:ln w="12700">
            <a:miter lim="400000"/>
          </a:ln>
        </p:spPr>
      </p:pic>
      <p:pic>
        <p:nvPicPr>
          <p:cNvPr id="234" name="Screen Shot 2022-09-09 at 6.03.20 pm.png" descr="Screen Shot 2022-09-09 at 6.03.20 pm.png"/>
          <p:cNvPicPr>
            <a:picLocks noChangeAspect="1"/>
          </p:cNvPicPr>
          <p:nvPr/>
        </p:nvPicPr>
        <p:blipFill>
          <a:blip r:embed="rId5"/>
          <a:stretch>
            <a:fillRect/>
          </a:stretch>
        </p:blipFill>
        <p:spPr>
          <a:xfrm>
            <a:off x="3048000" y="3550510"/>
            <a:ext cx="18288000" cy="9652001"/>
          </a:xfrm>
          <a:prstGeom prst="rect">
            <a:avLst/>
          </a:prstGeom>
          <a:ln w="12700">
            <a:miter lim="400000"/>
          </a:ln>
        </p:spPr>
      </p:pic>
      <p:pic>
        <p:nvPicPr>
          <p:cNvPr id="235" name="Line Line" descr="Line Line"/>
          <p:cNvPicPr>
            <a:picLocks/>
          </p:cNvPicPr>
          <p:nvPr/>
        </p:nvPicPr>
        <p:blipFill>
          <a:blip r:embed="rId6"/>
          <a:stretch>
            <a:fillRect/>
          </a:stretch>
        </p:blipFill>
        <p:spPr>
          <a:xfrm rot="5400000">
            <a:off x="9831427" y="11722590"/>
            <a:ext cx="1062200" cy="405592"/>
          </a:xfrm>
          <a:prstGeom prst="rect">
            <a:avLst/>
          </a:prstGeom>
        </p:spPr>
      </p:pic>
      <p:sp>
        <p:nvSpPr>
          <p:cNvPr id="237" name="Хэрхэн тооцоолдог вэ"/>
          <p:cNvSpPr txBox="1">
            <a:spLocks noGrp="1"/>
          </p:cNvSpPr>
          <p:nvPr>
            <p:ph type="title"/>
          </p:nvPr>
        </p:nvSpPr>
        <p:spPr>
          <a:xfrm>
            <a:off x="1206500" y="952500"/>
            <a:ext cx="21971000" cy="1435100"/>
          </a:xfrm>
          <a:prstGeom prst="rect">
            <a:avLst/>
          </a:prstGeom>
        </p:spPr>
        <p:txBody>
          <a:bodyPr/>
          <a:lstStyle/>
          <a:p>
            <a:r>
              <a:t>Хэрхэн тооцоолдог вэ</a:t>
            </a:r>
            <a:r>
              <a:rPr sz="1200" b="0" spc="-24">
                <a:solidFill>
                  <a:srgbClr val="000000"/>
                </a:solidFill>
                <a:latin typeface="Times Roman"/>
                <a:ea typeface="Times Roman"/>
                <a:cs typeface="Times Roman"/>
                <a:sym typeface="Times Roman"/>
              </a:rPr>
              <a:t> </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35"/>
                                        </p:tgtEl>
                                        <p:attrNameLst>
                                          <p:attrName>style.visibility</p:attrName>
                                        </p:attrNameLst>
                                      </p:cBhvr>
                                      <p:to>
                                        <p:strVal val="visible"/>
                                      </p:to>
                                    </p:set>
                                    <p:animEffect transition="in" filter="dissolve">
                                      <p:cBhvr>
                                        <p:cTn id="7" dur="1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Хэрхэн тооцоолдог вэ"/>
          <p:cNvSpPr txBox="1">
            <a:spLocks noGrp="1"/>
          </p:cNvSpPr>
          <p:nvPr>
            <p:ph type="title"/>
          </p:nvPr>
        </p:nvSpPr>
        <p:spPr>
          <a:prstGeom prst="rect">
            <a:avLst/>
          </a:prstGeom>
        </p:spPr>
        <p:txBody>
          <a:bodyPr/>
          <a:lstStyle/>
          <a:p>
            <a:r>
              <a:t>Хэрхэн тооцоолдог вэ</a:t>
            </a:r>
            <a:r>
              <a:rPr sz="1200" b="0" spc="-24">
                <a:solidFill>
                  <a:srgbClr val="000000"/>
                </a:solidFill>
                <a:latin typeface="Times Roman"/>
                <a:ea typeface="Times Roman"/>
                <a:cs typeface="Times Roman"/>
                <a:sym typeface="Times Roman"/>
              </a:rPr>
              <a:t> </a:t>
            </a:r>
          </a:p>
        </p:txBody>
      </p:sp>
      <p:sp>
        <p:nvSpPr>
          <p:cNvPr id="242" name="дэлгэрэнгүй"/>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352043">
              <a:defRPr sz="5646"/>
            </a:lvl1pPr>
          </a:lstStyle>
          <a:p>
            <a:r>
              <a:t>дэлгэрэнгүй</a:t>
            </a:r>
          </a:p>
        </p:txBody>
      </p:sp>
      <p:pic>
        <p:nvPicPr>
          <p:cNvPr id="243" name="Screen Shot 2022-09-09 at 3.08.51 pm.png" descr="Screen Shot 2022-09-09 at 3.08.51 pm.png"/>
          <p:cNvPicPr>
            <a:picLocks noChangeAspect="1"/>
          </p:cNvPicPr>
          <p:nvPr/>
        </p:nvPicPr>
        <p:blipFill>
          <a:blip r:embed="rId3"/>
          <a:stretch>
            <a:fillRect/>
          </a:stretch>
        </p:blipFill>
        <p:spPr>
          <a:xfrm>
            <a:off x="55862" y="3342723"/>
            <a:ext cx="24068200" cy="2224486"/>
          </a:xfrm>
          <a:prstGeom prst="rect">
            <a:avLst/>
          </a:prstGeom>
          <a:ln w="12700">
            <a:miter lim="400000"/>
          </a:ln>
        </p:spPr>
      </p:pic>
      <p:pic>
        <p:nvPicPr>
          <p:cNvPr id="244" name="Line Line" descr="Line Line"/>
          <p:cNvPicPr>
            <a:picLocks/>
          </p:cNvPicPr>
          <p:nvPr/>
        </p:nvPicPr>
        <p:blipFill>
          <a:blip r:embed="rId4"/>
          <a:stretch>
            <a:fillRect/>
          </a:stretch>
        </p:blipFill>
        <p:spPr>
          <a:xfrm rot="16200000">
            <a:off x="6255487" y="6156904"/>
            <a:ext cx="1362621" cy="405591"/>
          </a:xfrm>
          <a:prstGeom prst="rect">
            <a:avLst/>
          </a:prstGeom>
        </p:spPr>
      </p:pic>
      <p:pic>
        <p:nvPicPr>
          <p:cNvPr id="246" name="Line Line" descr="Line Line"/>
          <p:cNvPicPr>
            <a:picLocks/>
          </p:cNvPicPr>
          <p:nvPr/>
        </p:nvPicPr>
        <p:blipFill>
          <a:blip r:embed="rId4"/>
          <a:stretch>
            <a:fillRect/>
          </a:stretch>
        </p:blipFill>
        <p:spPr>
          <a:xfrm rot="16200000">
            <a:off x="7922779" y="6156904"/>
            <a:ext cx="1362621" cy="405591"/>
          </a:xfrm>
          <a:prstGeom prst="rect">
            <a:avLst/>
          </a:prstGeom>
        </p:spPr>
      </p:pic>
      <p:pic>
        <p:nvPicPr>
          <p:cNvPr id="248" name="Line Line" descr="Line Line"/>
          <p:cNvPicPr>
            <a:picLocks/>
          </p:cNvPicPr>
          <p:nvPr/>
        </p:nvPicPr>
        <p:blipFill>
          <a:blip r:embed="rId4"/>
          <a:stretch>
            <a:fillRect/>
          </a:stretch>
        </p:blipFill>
        <p:spPr>
          <a:xfrm rot="16200000">
            <a:off x="11121846" y="6156904"/>
            <a:ext cx="1362621" cy="405591"/>
          </a:xfrm>
          <a:prstGeom prst="rect">
            <a:avLst/>
          </a:prstGeom>
        </p:spPr>
      </p:pic>
      <p:pic>
        <p:nvPicPr>
          <p:cNvPr id="250" name="Line Line" descr="Line Line"/>
          <p:cNvPicPr>
            <a:picLocks/>
          </p:cNvPicPr>
          <p:nvPr/>
        </p:nvPicPr>
        <p:blipFill>
          <a:blip r:embed="rId4"/>
          <a:stretch>
            <a:fillRect/>
          </a:stretch>
        </p:blipFill>
        <p:spPr>
          <a:xfrm rot="16200000">
            <a:off x="22709577" y="6156904"/>
            <a:ext cx="1362621" cy="405591"/>
          </a:xfrm>
          <a:prstGeom prst="rect">
            <a:avLst/>
          </a:prstGeom>
        </p:spPr>
      </p:pic>
      <p:pic>
        <p:nvPicPr>
          <p:cNvPr id="252" name="Line Line" descr="Line Line"/>
          <p:cNvPicPr>
            <a:picLocks/>
          </p:cNvPicPr>
          <p:nvPr/>
        </p:nvPicPr>
        <p:blipFill>
          <a:blip r:embed="rId5"/>
          <a:stretch>
            <a:fillRect/>
          </a:stretch>
        </p:blipFill>
        <p:spPr>
          <a:xfrm rot="16200000">
            <a:off x="15988205" y="6156904"/>
            <a:ext cx="1362620" cy="405591"/>
          </a:xfrm>
          <a:prstGeom prst="rect">
            <a:avLst/>
          </a:prstGeom>
        </p:spPr>
      </p:pic>
      <p:pic>
        <p:nvPicPr>
          <p:cNvPr id="254" name="Line Line" descr="Line Line"/>
          <p:cNvPicPr>
            <a:picLocks/>
          </p:cNvPicPr>
          <p:nvPr/>
        </p:nvPicPr>
        <p:blipFill>
          <a:blip r:embed="rId5"/>
          <a:stretch>
            <a:fillRect/>
          </a:stretch>
        </p:blipFill>
        <p:spPr>
          <a:xfrm rot="16200000">
            <a:off x="18176826" y="6156904"/>
            <a:ext cx="1362621" cy="405591"/>
          </a:xfrm>
          <a:prstGeom prst="rect">
            <a:avLst/>
          </a:prstGeom>
        </p:spPr>
      </p:pic>
      <p:sp>
        <p:nvSpPr>
          <p:cNvPr id="256" name="1 aluminium can in kg…"/>
          <p:cNvSpPr txBox="1">
            <a:spLocks noGrp="1"/>
          </p:cNvSpPr>
          <p:nvPr>
            <p:ph type="body" sz="quarter" idx="1"/>
          </p:nvPr>
        </p:nvSpPr>
        <p:spPr>
          <a:xfrm>
            <a:off x="12073792" y="10240881"/>
            <a:ext cx="6836896" cy="2962463"/>
          </a:xfrm>
          <a:prstGeom prst="rect">
            <a:avLst/>
          </a:prstGeom>
          <a:solidFill>
            <a:srgbClr val="FFFFFF"/>
          </a:solidFill>
        </p:spPr>
        <p:txBody>
          <a:bodyPr/>
          <a:lstStyle/>
          <a:p>
            <a:pPr algn="ctr" defTabSz="619125">
              <a:spcBef>
                <a:spcPts val="0"/>
              </a:spcBef>
              <a:defRPr sz="2400" spc="0">
                <a:solidFill>
                  <a:srgbClr val="000000"/>
                </a:solidFill>
                <a:latin typeface="Helvetica Neue Medium"/>
                <a:ea typeface="Helvetica Neue Medium"/>
                <a:cs typeface="Helvetica Neue Medium"/>
                <a:sym typeface="Helvetica Neue Medium"/>
              </a:defRPr>
            </a:pPr>
            <a:r>
              <a:t>1 aluminium can in kg</a:t>
            </a:r>
          </a:p>
          <a:p>
            <a:pPr algn="ctr" defTabSz="619125">
              <a:spcBef>
                <a:spcPts val="0"/>
              </a:spcBef>
              <a:defRPr sz="2400" spc="0">
                <a:solidFill>
                  <a:srgbClr val="000000"/>
                </a:solidFill>
                <a:latin typeface="Helvetica Neue Medium"/>
                <a:ea typeface="Helvetica Neue Medium"/>
                <a:cs typeface="Helvetica Neue Medium"/>
                <a:sym typeface="Helvetica Neue Medium"/>
              </a:defRPr>
            </a:pPr>
            <a:r>
              <a:t>0.012999947</a:t>
            </a:r>
          </a:p>
          <a:p>
            <a:pPr algn="ctr" defTabSz="619125">
              <a:spcBef>
                <a:spcPts val="0"/>
              </a:spcBef>
              <a:defRPr sz="2400" spc="0">
                <a:solidFill>
                  <a:srgbClr val="000000"/>
                </a:solidFill>
                <a:latin typeface="Helvetica Neue Medium"/>
                <a:ea typeface="Helvetica Neue Medium"/>
                <a:cs typeface="Helvetica Neue Medium"/>
                <a:sym typeface="Helvetica Neue Medium"/>
              </a:defRPr>
            </a:pPr>
            <a:r>
              <a:t>How many cans are in a kg</a:t>
            </a:r>
          </a:p>
          <a:p>
            <a:pPr algn="ctr" defTabSz="619125">
              <a:spcBef>
                <a:spcPts val="0"/>
              </a:spcBef>
              <a:defRPr sz="2400" spc="0">
                <a:solidFill>
                  <a:srgbClr val="000000"/>
                </a:solidFill>
                <a:latin typeface="Helvetica Neue Medium"/>
                <a:ea typeface="Helvetica Neue Medium"/>
                <a:cs typeface="Helvetica Neue Medium"/>
                <a:sym typeface="Helvetica Neue Medium"/>
              </a:defRPr>
            </a:pPr>
            <a:r>
              <a:t>76.92339219</a:t>
            </a:r>
          </a:p>
          <a:p>
            <a:pPr algn="ctr" defTabSz="619125">
              <a:spcBef>
                <a:spcPts val="0"/>
              </a:spcBef>
              <a:defRPr sz="2400" spc="0">
                <a:solidFill>
                  <a:srgbClr val="000000"/>
                </a:solidFill>
                <a:latin typeface="Helvetica Neue Medium"/>
                <a:ea typeface="Helvetica Neue Medium"/>
                <a:cs typeface="Helvetica Neue Medium"/>
                <a:sym typeface="Helvetica Neue Medium"/>
              </a:defRPr>
            </a:pPr>
            <a:r>
              <a:t>How much savings btu (thousands) from one kg</a:t>
            </a:r>
          </a:p>
          <a:p>
            <a:pPr algn="ctr" defTabSz="619125">
              <a:spcBef>
                <a:spcPts val="0"/>
              </a:spcBef>
              <a:defRPr sz="2400" spc="0">
                <a:solidFill>
                  <a:srgbClr val="000000"/>
                </a:solidFill>
                <a:latin typeface="Helvetica Neue Medium"/>
                <a:ea typeface="Helvetica Neue Medium"/>
                <a:cs typeface="Helvetica Neue Medium"/>
                <a:sym typeface="Helvetica Neue Medium"/>
              </a:defRPr>
            </a:pPr>
            <a:r>
              <a:t>228.4624748</a:t>
            </a:r>
          </a:p>
        </p:txBody>
      </p:sp>
      <p:pic>
        <p:nvPicPr>
          <p:cNvPr id="257" name="Screen Shot 2022-09-09 at 11.44.31 am.png" descr="Screen Shot 2022-09-09 at 11.44.31 am.png"/>
          <p:cNvPicPr>
            <a:picLocks noChangeAspect="1"/>
          </p:cNvPicPr>
          <p:nvPr/>
        </p:nvPicPr>
        <p:blipFill>
          <a:blip r:embed="rId6"/>
          <a:stretch>
            <a:fillRect/>
          </a:stretch>
        </p:blipFill>
        <p:spPr>
          <a:xfrm>
            <a:off x="19042946" y="6804971"/>
            <a:ext cx="4210864" cy="6454812"/>
          </a:xfrm>
          <a:prstGeom prst="rect">
            <a:avLst/>
          </a:prstGeom>
          <a:ln w="12700">
            <a:miter lim="400000"/>
          </a:ln>
        </p:spPr>
      </p:pic>
      <p:pic>
        <p:nvPicPr>
          <p:cNvPr id="258" name="Line Line" descr="Line Line"/>
          <p:cNvPicPr>
            <a:picLocks/>
          </p:cNvPicPr>
          <p:nvPr/>
        </p:nvPicPr>
        <p:blipFill>
          <a:blip r:embed="rId7"/>
          <a:stretch>
            <a:fillRect/>
          </a:stretch>
        </p:blipFill>
        <p:spPr>
          <a:xfrm rot="7320634">
            <a:off x="11206921" y="8543419"/>
            <a:ext cx="7088976" cy="405591"/>
          </a:xfrm>
          <a:prstGeom prst="rect">
            <a:avLst/>
          </a:prstGeom>
        </p:spPr>
      </p:pic>
      <p:pic>
        <p:nvPicPr>
          <p:cNvPr id="260" name="Line Line" descr="Line Line"/>
          <p:cNvPicPr>
            <a:picLocks/>
          </p:cNvPicPr>
          <p:nvPr/>
        </p:nvPicPr>
        <p:blipFill>
          <a:blip r:embed="rId8"/>
          <a:stretch>
            <a:fillRect/>
          </a:stretch>
        </p:blipFill>
        <p:spPr>
          <a:xfrm rot="6332117">
            <a:off x="15219378" y="8195144"/>
            <a:ext cx="5527891" cy="405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type="lt">
                                    <p:tmAbs val="0"/>
                                  </p:iterate>
                                  <p:childTnLst>
                                    <p:set>
                                      <p:cBhvr>
                                        <p:cTn id="6" fill="hold"/>
                                        <p:tgtEl>
                                          <p:spTgt spid="250"/>
                                        </p:tgtEl>
                                        <p:attrNameLst>
                                          <p:attrName>style.visibility</p:attrName>
                                        </p:attrNameLst>
                                      </p:cBhvr>
                                      <p:to>
                                        <p:strVal val="visible"/>
                                      </p:to>
                                    </p:set>
                                    <p:animEffect transition="in" filter="fade">
                                      <p:cBhvr>
                                        <p:cTn id="7" dur="1000"/>
                                        <p:tgtEl>
                                          <p:spTgt spid="250"/>
                                        </p:tgtEl>
                                      </p:cBhvr>
                                    </p:animEffect>
                                  </p:childTnLst>
                                </p:cTn>
                              </p:par>
                            </p:childTnLst>
                          </p:cTn>
                        </p:par>
                        <p:par>
                          <p:cTn id="8" fill="hold">
                            <p:stCondLst>
                              <p:cond delay="1000"/>
                            </p:stCondLst>
                            <p:childTnLst>
                              <p:par>
                                <p:cTn id="9" presetID="10" presetClass="entr" fill="hold" grpId="0" nodeType="afterEffect">
                                  <p:stCondLst>
                                    <p:cond delay="0"/>
                                  </p:stCondLst>
                                  <p:iterate type="lt">
                                    <p:tmAbs val="0"/>
                                  </p:iterate>
                                  <p:childTnLst>
                                    <p:set>
                                      <p:cBhvr>
                                        <p:cTn id="10" fill="hold"/>
                                        <p:tgtEl>
                                          <p:spTgt spid="246"/>
                                        </p:tgtEl>
                                        <p:attrNameLst>
                                          <p:attrName>style.visibility</p:attrName>
                                        </p:attrNameLst>
                                      </p:cBhvr>
                                      <p:to>
                                        <p:strVal val="visible"/>
                                      </p:to>
                                    </p:set>
                                    <p:animEffect transition="in" filter="fade">
                                      <p:cBhvr>
                                        <p:cTn id="11" dur="1000"/>
                                        <p:tgtEl>
                                          <p:spTgt spid="246"/>
                                        </p:tgtEl>
                                      </p:cBhvr>
                                    </p:animEffect>
                                  </p:childTnLst>
                                </p:cTn>
                              </p:par>
                            </p:childTnLst>
                          </p:cTn>
                        </p:par>
                        <p:par>
                          <p:cTn id="12" fill="hold">
                            <p:stCondLst>
                              <p:cond delay="2000"/>
                            </p:stCondLst>
                            <p:childTnLst>
                              <p:par>
                                <p:cTn id="13" presetID="10" presetClass="entr" fill="hold" grpId="0" nodeType="afterEffect">
                                  <p:stCondLst>
                                    <p:cond delay="0"/>
                                  </p:stCondLst>
                                  <p:iterate type="lt">
                                    <p:tmAbs val="0"/>
                                  </p:iterate>
                                  <p:childTnLst>
                                    <p:set>
                                      <p:cBhvr>
                                        <p:cTn id="14" fill="hold"/>
                                        <p:tgtEl>
                                          <p:spTgt spid="248"/>
                                        </p:tgtEl>
                                        <p:attrNameLst>
                                          <p:attrName>style.visibility</p:attrName>
                                        </p:attrNameLst>
                                      </p:cBhvr>
                                      <p:to>
                                        <p:strVal val="visible"/>
                                      </p:to>
                                    </p:set>
                                    <p:animEffect transition="in" filter="fade">
                                      <p:cBhvr>
                                        <p:cTn id="15" dur="1000"/>
                                        <p:tgtEl>
                                          <p:spTgt spid="248"/>
                                        </p:tgtEl>
                                      </p:cBhvr>
                                    </p:animEffect>
                                  </p:childTnLst>
                                </p:cTn>
                              </p:par>
                            </p:childTnLst>
                          </p:cTn>
                        </p:par>
                        <p:par>
                          <p:cTn id="16" fill="hold">
                            <p:stCondLst>
                              <p:cond delay="3000"/>
                            </p:stCondLst>
                            <p:childTnLst>
                              <p:par>
                                <p:cTn id="17" presetID="10" presetClass="entr" fill="hold" grpId="0" nodeType="afterEffect">
                                  <p:stCondLst>
                                    <p:cond delay="0"/>
                                  </p:stCondLst>
                                  <p:iterate type="lt">
                                    <p:tmAbs val="0"/>
                                  </p:iterate>
                                  <p:childTnLst>
                                    <p:set>
                                      <p:cBhvr>
                                        <p:cTn id="18" fill="hold"/>
                                        <p:tgtEl>
                                          <p:spTgt spid="244"/>
                                        </p:tgtEl>
                                        <p:attrNameLst>
                                          <p:attrName>style.visibility</p:attrName>
                                        </p:attrNameLst>
                                      </p:cBhvr>
                                      <p:to>
                                        <p:strVal val="visible"/>
                                      </p:to>
                                    </p:set>
                                    <p:animEffect transition="in" filter="fade">
                                      <p:cBhvr>
                                        <p:cTn id="19" dur="1000"/>
                                        <p:tgtEl>
                                          <p:spTgt spid="24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fill="hold" grpId="0" nodeType="clickEffect">
                                  <p:stCondLst>
                                    <p:cond delay="0"/>
                                  </p:stCondLst>
                                  <p:iterate type="lt">
                                    <p:tmAbs val="0"/>
                                  </p:iterate>
                                  <p:childTnLst>
                                    <p:set>
                                      <p:cBhvr>
                                        <p:cTn id="23" fill="hold"/>
                                        <p:tgtEl>
                                          <p:spTgt spid="252"/>
                                        </p:tgtEl>
                                        <p:attrNameLst>
                                          <p:attrName>style.visibility</p:attrName>
                                        </p:attrNameLst>
                                      </p:cBhvr>
                                      <p:to>
                                        <p:strVal val="visible"/>
                                      </p:to>
                                    </p:set>
                                    <p:animEffect transition="in" filter="fade">
                                      <p:cBhvr>
                                        <p:cTn id="24" dur="2000"/>
                                        <p:tgtEl>
                                          <p:spTgt spid="252"/>
                                        </p:tgtEl>
                                      </p:cBhvr>
                                    </p:animEffect>
                                  </p:childTnLst>
                                </p:cTn>
                              </p:par>
                            </p:childTnLst>
                          </p:cTn>
                        </p:par>
                        <p:par>
                          <p:cTn id="25" fill="hold">
                            <p:stCondLst>
                              <p:cond delay="2000"/>
                            </p:stCondLst>
                            <p:childTnLst>
                              <p:par>
                                <p:cTn id="26" presetID="10" presetClass="entr" fill="hold" grpId="0" nodeType="afterEffect">
                                  <p:stCondLst>
                                    <p:cond delay="0"/>
                                  </p:stCondLst>
                                  <p:iterate type="lt">
                                    <p:tmAbs val="0"/>
                                  </p:iterate>
                                  <p:childTnLst>
                                    <p:set>
                                      <p:cBhvr>
                                        <p:cTn id="27" fill="hold"/>
                                        <p:tgtEl>
                                          <p:spTgt spid="254"/>
                                        </p:tgtEl>
                                        <p:attrNameLst>
                                          <p:attrName>style.visibility</p:attrName>
                                        </p:attrNameLst>
                                      </p:cBhvr>
                                      <p:to>
                                        <p:strVal val="visible"/>
                                      </p:to>
                                    </p:set>
                                    <p:animEffect transition="in" filter="fade">
                                      <p:cBhvr>
                                        <p:cTn id="28" dur="2000"/>
                                        <p:tgtEl>
                                          <p:spTgt spid="25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fill="hold" grpId="1" nodeType="clickEffect">
                                  <p:stCondLst>
                                    <p:cond delay="0"/>
                                  </p:stCondLst>
                                  <p:iterate>
                                    <p:tmAbs val="0"/>
                                  </p:iterate>
                                  <p:childTnLst>
                                    <p:animEffect transition="out" filter="fade">
                                      <p:cBhvr>
                                        <p:cTn id="32" dur="400" fill="hold"/>
                                        <p:tgtEl>
                                          <p:spTgt spid="248"/>
                                        </p:tgtEl>
                                      </p:cBhvr>
                                    </p:animEffect>
                                    <p:set>
                                      <p:cBhvr>
                                        <p:cTn id="33" fill="hold">
                                          <p:stCondLst>
                                            <p:cond delay="399"/>
                                          </p:stCondLst>
                                        </p:cTn>
                                        <p:tgtEl>
                                          <p:spTgt spid="248"/>
                                        </p:tgtEl>
                                        <p:attrNameLst>
                                          <p:attrName>style.visibility</p:attrName>
                                        </p:attrNameLst>
                                      </p:cBhvr>
                                      <p:to>
                                        <p:strVal val="hidden"/>
                                      </p:to>
                                    </p:set>
                                  </p:childTnLst>
                                </p:cTn>
                              </p:par>
                            </p:childTnLst>
                          </p:cTn>
                        </p:par>
                        <p:par>
                          <p:cTn id="34" fill="hold">
                            <p:stCondLst>
                              <p:cond delay="400"/>
                            </p:stCondLst>
                            <p:childTnLst>
                              <p:par>
                                <p:cTn id="35" presetID="10" presetClass="exit" fill="hold" grpId="1" nodeType="afterEffect">
                                  <p:stCondLst>
                                    <p:cond delay="0"/>
                                  </p:stCondLst>
                                  <p:iterate>
                                    <p:tmAbs val="0"/>
                                  </p:iterate>
                                  <p:childTnLst>
                                    <p:animEffect transition="out" filter="fade">
                                      <p:cBhvr>
                                        <p:cTn id="36" dur="400" fill="hold"/>
                                        <p:tgtEl>
                                          <p:spTgt spid="250"/>
                                        </p:tgtEl>
                                      </p:cBhvr>
                                    </p:animEffect>
                                    <p:set>
                                      <p:cBhvr>
                                        <p:cTn id="37" fill="hold">
                                          <p:stCondLst>
                                            <p:cond delay="399"/>
                                          </p:stCondLst>
                                        </p:cTn>
                                        <p:tgtEl>
                                          <p:spTgt spid="250"/>
                                        </p:tgtEl>
                                        <p:attrNameLst>
                                          <p:attrName>style.visibility</p:attrName>
                                        </p:attrNameLst>
                                      </p:cBhvr>
                                      <p:to>
                                        <p:strVal val="hidden"/>
                                      </p:to>
                                    </p:set>
                                  </p:childTnLst>
                                </p:cTn>
                              </p:par>
                            </p:childTnLst>
                          </p:cTn>
                        </p:par>
                        <p:par>
                          <p:cTn id="38" fill="hold">
                            <p:stCondLst>
                              <p:cond delay="800"/>
                            </p:stCondLst>
                            <p:childTnLst>
                              <p:par>
                                <p:cTn id="39" presetID="10" presetClass="exit" fill="hold" grpId="1" nodeType="afterEffect">
                                  <p:stCondLst>
                                    <p:cond delay="0"/>
                                  </p:stCondLst>
                                  <p:iterate>
                                    <p:tmAbs val="0"/>
                                  </p:iterate>
                                  <p:childTnLst>
                                    <p:animEffect transition="out" filter="fade">
                                      <p:cBhvr>
                                        <p:cTn id="40" dur="400" fill="hold"/>
                                        <p:tgtEl>
                                          <p:spTgt spid="246"/>
                                        </p:tgtEl>
                                      </p:cBhvr>
                                    </p:animEffect>
                                    <p:set>
                                      <p:cBhvr>
                                        <p:cTn id="41" fill="hold">
                                          <p:stCondLst>
                                            <p:cond delay="399"/>
                                          </p:stCondLst>
                                        </p:cTn>
                                        <p:tgtEl>
                                          <p:spTgt spid="246"/>
                                        </p:tgtEl>
                                        <p:attrNameLst>
                                          <p:attrName>style.visibility</p:attrName>
                                        </p:attrNameLst>
                                      </p:cBhvr>
                                      <p:to>
                                        <p:strVal val="hidden"/>
                                      </p:to>
                                    </p:set>
                                  </p:childTnLst>
                                </p:cTn>
                              </p:par>
                            </p:childTnLst>
                          </p:cTn>
                        </p:par>
                        <p:par>
                          <p:cTn id="42" fill="hold">
                            <p:stCondLst>
                              <p:cond delay="1200"/>
                            </p:stCondLst>
                            <p:childTnLst>
                              <p:par>
                                <p:cTn id="43" presetID="10" presetClass="exit" fill="hold" grpId="1" nodeType="afterEffect">
                                  <p:stCondLst>
                                    <p:cond delay="0"/>
                                  </p:stCondLst>
                                  <p:iterate>
                                    <p:tmAbs val="0"/>
                                  </p:iterate>
                                  <p:childTnLst>
                                    <p:animEffect transition="out" filter="fade">
                                      <p:cBhvr>
                                        <p:cTn id="44" dur="400" fill="hold"/>
                                        <p:tgtEl>
                                          <p:spTgt spid="252"/>
                                        </p:tgtEl>
                                      </p:cBhvr>
                                    </p:animEffect>
                                    <p:set>
                                      <p:cBhvr>
                                        <p:cTn id="45" fill="hold">
                                          <p:stCondLst>
                                            <p:cond delay="399"/>
                                          </p:stCondLst>
                                        </p:cTn>
                                        <p:tgtEl>
                                          <p:spTgt spid="252"/>
                                        </p:tgtEl>
                                        <p:attrNameLst>
                                          <p:attrName>style.visibility</p:attrName>
                                        </p:attrNameLst>
                                      </p:cBhvr>
                                      <p:to>
                                        <p:strVal val="hidden"/>
                                      </p:to>
                                    </p:set>
                                  </p:childTnLst>
                                </p:cTn>
                              </p:par>
                            </p:childTnLst>
                          </p:cTn>
                        </p:par>
                        <p:par>
                          <p:cTn id="46" fill="hold">
                            <p:stCondLst>
                              <p:cond delay="1600"/>
                            </p:stCondLst>
                            <p:childTnLst>
                              <p:par>
                                <p:cTn id="47" presetID="10" presetClass="exit" fill="hold" grpId="1" nodeType="afterEffect">
                                  <p:stCondLst>
                                    <p:cond delay="0"/>
                                  </p:stCondLst>
                                  <p:iterate>
                                    <p:tmAbs val="0"/>
                                  </p:iterate>
                                  <p:childTnLst>
                                    <p:animEffect transition="out" filter="fade">
                                      <p:cBhvr>
                                        <p:cTn id="48" dur="400" fill="hold"/>
                                        <p:tgtEl>
                                          <p:spTgt spid="254"/>
                                        </p:tgtEl>
                                      </p:cBhvr>
                                    </p:animEffect>
                                    <p:set>
                                      <p:cBhvr>
                                        <p:cTn id="49" fill="hold">
                                          <p:stCondLst>
                                            <p:cond delay="399"/>
                                          </p:stCondLst>
                                        </p:cTn>
                                        <p:tgtEl>
                                          <p:spTgt spid="254"/>
                                        </p:tgtEl>
                                        <p:attrNameLst>
                                          <p:attrName>style.visibility</p:attrName>
                                        </p:attrNameLst>
                                      </p:cBhvr>
                                      <p:to>
                                        <p:strVal val="hidden"/>
                                      </p:to>
                                    </p:set>
                                  </p:childTnLst>
                                </p:cTn>
                              </p:par>
                            </p:childTnLst>
                          </p:cTn>
                        </p:par>
                        <p:par>
                          <p:cTn id="50" fill="hold">
                            <p:stCondLst>
                              <p:cond delay="2000"/>
                            </p:stCondLst>
                            <p:childTnLst>
                              <p:par>
                                <p:cTn id="51" presetID="10" presetClass="exit" fill="hold" grpId="1" nodeType="afterEffect">
                                  <p:stCondLst>
                                    <p:cond delay="0"/>
                                  </p:stCondLst>
                                  <p:iterate>
                                    <p:tmAbs val="0"/>
                                  </p:iterate>
                                  <p:childTnLst>
                                    <p:animEffect transition="out" filter="fade">
                                      <p:cBhvr>
                                        <p:cTn id="52" dur="400" fill="hold"/>
                                        <p:tgtEl>
                                          <p:spTgt spid="244"/>
                                        </p:tgtEl>
                                      </p:cBhvr>
                                    </p:animEffect>
                                    <p:set>
                                      <p:cBhvr>
                                        <p:cTn id="53" fill="hold">
                                          <p:stCondLst>
                                            <p:cond delay="399"/>
                                          </p:stCondLst>
                                        </p:cTn>
                                        <p:tgtEl>
                                          <p:spTgt spid="244"/>
                                        </p:tgtEl>
                                        <p:attrNameLst>
                                          <p:attrName>style.visibility</p:attrName>
                                        </p:attrNameLst>
                                      </p:cBhvr>
                                      <p:to>
                                        <p:strVal val="hidden"/>
                                      </p:to>
                                    </p:set>
                                  </p:childTnLst>
                                </p:cTn>
                              </p:par>
                            </p:childTnLst>
                          </p:cTn>
                        </p:par>
                        <p:par>
                          <p:cTn id="54" fill="hold">
                            <p:stCondLst>
                              <p:cond delay="2400"/>
                            </p:stCondLst>
                            <p:childTnLst>
                              <p:par>
                                <p:cTn id="55" presetID="10" presetClass="entr" fill="hold" grpId="0" nodeType="afterEffect">
                                  <p:stCondLst>
                                    <p:cond delay="0"/>
                                  </p:stCondLst>
                                  <p:iterate type="lt">
                                    <p:tmAbs val="0"/>
                                  </p:iterate>
                                  <p:childTnLst>
                                    <p:set>
                                      <p:cBhvr>
                                        <p:cTn id="56" fill="hold"/>
                                        <p:tgtEl>
                                          <p:spTgt spid="258"/>
                                        </p:tgtEl>
                                        <p:attrNameLst>
                                          <p:attrName>style.visibility</p:attrName>
                                        </p:attrNameLst>
                                      </p:cBhvr>
                                      <p:to>
                                        <p:strVal val="visible"/>
                                      </p:to>
                                    </p:set>
                                    <p:animEffect transition="in" filter="fade">
                                      <p:cBhvr>
                                        <p:cTn id="57" dur="2000"/>
                                        <p:tgtEl>
                                          <p:spTgt spid="258"/>
                                        </p:tgtEl>
                                      </p:cBhvr>
                                    </p:animEffect>
                                  </p:childTnLst>
                                </p:cTn>
                              </p:par>
                            </p:childTnLst>
                          </p:cTn>
                        </p:par>
                        <p:par>
                          <p:cTn id="58" fill="hold">
                            <p:stCondLst>
                              <p:cond delay="4400"/>
                            </p:stCondLst>
                            <p:childTnLst>
                              <p:par>
                                <p:cTn id="59" presetID="10" presetClass="entr" fill="hold" grpId="0" nodeType="afterEffect">
                                  <p:stCondLst>
                                    <p:cond delay="0"/>
                                  </p:stCondLst>
                                  <p:iterate type="lt">
                                    <p:tmAbs val="0"/>
                                  </p:iterate>
                                  <p:childTnLst>
                                    <p:set>
                                      <p:cBhvr>
                                        <p:cTn id="60" fill="hold"/>
                                        <p:tgtEl>
                                          <p:spTgt spid="260"/>
                                        </p:tgtEl>
                                        <p:attrNameLst>
                                          <p:attrName>style.visibility</p:attrName>
                                        </p:attrNameLst>
                                      </p:cBhvr>
                                      <p:to>
                                        <p:strVal val="visible"/>
                                      </p:to>
                                    </p:set>
                                    <p:animEffect transition="in" filter="fade">
                                      <p:cBhvr>
                                        <p:cTn id="61" dur="20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advAuto="0"/>
      <p:bldP spid="244" grpId="1" animBg="1" advAuto="0"/>
      <p:bldP spid="246" grpId="0" animBg="1" advAuto="0"/>
      <p:bldP spid="246" grpId="1" animBg="1" advAuto="0"/>
      <p:bldP spid="248" grpId="0" animBg="1" advAuto="0"/>
      <p:bldP spid="248" grpId="1" animBg="1" advAuto="0"/>
      <p:bldP spid="250" grpId="0" animBg="1" advAuto="0"/>
      <p:bldP spid="250" grpId="1" animBg="1" advAuto="0"/>
      <p:bldP spid="252" grpId="0" animBg="1" advAuto="0"/>
      <p:bldP spid="252" grpId="1" animBg="1" advAuto="0"/>
      <p:bldP spid="254" grpId="0" animBg="1" advAuto="0"/>
      <p:bldP spid="254" grpId="1" animBg="1" advAuto="0"/>
      <p:bldP spid="258" grpId="0" animBg="1" advAuto="0"/>
      <p:bldP spid="260"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Дахин ашиглалтаа хэрхэн хянах вэ"/>
          <p:cNvSpPr txBox="1">
            <a:spLocks noGrp="1"/>
          </p:cNvSpPr>
          <p:nvPr>
            <p:ph type="title"/>
          </p:nvPr>
        </p:nvSpPr>
        <p:spPr>
          <a:xfrm>
            <a:off x="1206500" y="952500"/>
            <a:ext cx="15147961" cy="1435100"/>
          </a:xfrm>
          <a:prstGeom prst="rect">
            <a:avLst/>
          </a:prstGeom>
        </p:spPr>
        <p:txBody>
          <a:bodyPr/>
          <a:lstStyle>
            <a:lvl1pPr defTabSz="1999437">
              <a:defRPr sz="6969" spc="-139"/>
            </a:lvl1pPr>
          </a:lstStyle>
          <a:p>
            <a:r>
              <a:t>Дахин ашиглалтаа хэрхэн хянах вэ</a:t>
            </a:r>
          </a:p>
        </p:txBody>
      </p:sp>
      <p:sp>
        <p:nvSpPr>
          <p:cNvPr id="266" name="Үйл явц"/>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352043">
              <a:defRPr sz="5646"/>
            </a:lvl1pPr>
          </a:lstStyle>
          <a:p>
            <a:r>
              <a:t>Үйл явц</a:t>
            </a:r>
          </a:p>
        </p:txBody>
      </p:sp>
      <p:pic>
        <p:nvPicPr>
          <p:cNvPr id="267" name="Large rock formation under dark clouds with a dirt road in the foreground" descr="Large rock formation under dark clouds with a dirt road in the foreground"/>
          <p:cNvPicPr>
            <a:picLocks noGrp="1" noChangeAspect="1"/>
          </p:cNvPicPr>
          <p:nvPr>
            <p:ph type="pic" idx="22"/>
          </p:nvPr>
        </p:nvPicPr>
        <p:blipFill>
          <a:blip r:embed="rId5"/>
          <a:srcRect l="3348" t="47045" r="518" b="10729"/>
          <a:stretch>
            <a:fillRect/>
          </a:stretch>
        </p:blipFill>
        <p:spPr>
          <a:xfrm>
            <a:off x="16470" y="9870296"/>
            <a:ext cx="24351060" cy="72247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26"/>
                </a:lnTo>
                <a:cubicBezTo>
                  <a:pt x="40" y="291"/>
                  <a:pt x="49" y="145"/>
                  <a:pt x="0" y="0"/>
                </a:cubicBezTo>
                <a:close/>
                <a:moveTo>
                  <a:pt x="842" y="592"/>
                </a:moveTo>
                <a:cubicBezTo>
                  <a:pt x="774" y="592"/>
                  <a:pt x="475" y="1060"/>
                  <a:pt x="410" y="1271"/>
                </a:cubicBezTo>
                <a:cubicBezTo>
                  <a:pt x="308" y="1597"/>
                  <a:pt x="100" y="1961"/>
                  <a:pt x="0" y="2025"/>
                </a:cubicBezTo>
                <a:lnTo>
                  <a:pt x="0" y="21600"/>
                </a:lnTo>
                <a:lnTo>
                  <a:pt x="21600" y="21600"/>
                </a:lnTo>
                <a:lnTo>
                  <a:pt x="21600" y="4702"/>
                </a:lnTo>
                <a:cubicBezTo>
                  <a:pt x="21573" y="4741"/>
                  <a:pt x="21522" y="4736"/>
                  <a:pt x="21449" y="4681"/>
                </a:cubicBezTo>
                <a:cubicBezTo>
                  <a:pt x="21222" y="4507"/>
                  <a:pt x="21100" y="4479"/>
                  <a:pt x="21060" y="4591"/>
                </a:cubicBezTo>
                <a:cubicBezTo>
                  <a:pt x="21038" y="4650"/>
                  <a:pt x="20960" y="4678"/>
                  <a:pt x="20885" y="4652"/>
                </a:cubicBezTo>
                <a:cubicBezTo>
                  <a:pt x="20809" y="4627"/>
                  <a:pt x="20709" y="4658"/>
                  <a:pt x="20663" y="4721"/>
                </a:cubicBezTo>
                <a:cubicBezTo>
                  <a:pt x="20553" y="4869"/>
                  <a:pt x="20121" y="4950"/>
                  <a:pt x="20099" y="4828"/>
                </a:cubicBezTo>
                <a:cubicBezTo>
                  <a:pt x="20089" y="4777"/>
                  <a:pt x="20013" y="4770"/>
                  <a:pt x="19929" y="4813"/>
                </a:cubicBezTo>
                <a:cubicBezTo>
                  <a:pt x="19844" y="4856"/>
                  <a:pt x="19754" y="4880"/>
                  <a:pt x="19727" y="4865"/>
                </a:cubicBezTo>
                <a:cubicBezTo>
                  <a:pt x="19700" y="4850"/>
                  <a:pt x="19661" y="4883"/>
                  <a:pt x="19641" y="4937"/>
                </a:cubicBezTo>
                <a:cubicBezTo>
                  <a:pt x="19620" y="4992"/>
                  <a:pt x="19596" y="4995"/>
                  <a:pt x="19587" y="4944"/>
                </a:cubicBezTo>
                <a:cubicBezTo>
                  <a:pt x="19577" y="4894"/>
                  <a:pt x="19517" y="4873"/>
                  <a:pt x="19453" y="4898"/>
                </a:cubicBezTo>
                <a:cubicBezTo>
                  <a:pt x="19343" y="4941"/>
                  <a:pt x="19340" y="4951"/>
                  <a:pt x="19407" y="5067"/>
                </a:cubicBezTo>
                <a:cubicBezTo>
                  <a:pt x="19446" y="5134"/>
                  <a:pt x="19480" y="5237"/>
                  <a:pt x="19482" y="5297"/>
                </a:cubicBezTo>
                <a:cubicBezTo>
                  <a:pt x="19488" y="5464"/>
                  <a:pt x="19279" y="5491"/>
                  <a:pt x="19221" y="5331"/>
                </a:cubicBezTo>
                <a:cubicBezTo>
                  <a:pt x="19182" y="5226"/>
                  <a:pt x="19175" y="5223"/>
                  <a:pt x="19193" y="5324"/>
                </a:cubicBezTo>
                <a:cubicBezTo>
                  <a:pt x="19224" y="5497"/>
                  <a:pt x="19136" y="5619"/>
                  <a:pt x="19060" y="5508"/>
                </a:cubicBezTo>
                <a:cubicBezTo>
                  <a:pt x="19030" y="5463"/>
                  <a:pt x="18980" y="5435"/>
                  <a:pt x="18951" y="5447"/>
                </a:cubicBezTo>
                <a:cubicBezTo>
                  <a:pt x="18922" y="5459"/>
                  <a:pt x="18888" y="5415"/>
                  <a:pt x="18876" y="5350"/>
                </a:cubicBezTo>
                <a:cubicBezTo>
                  <a:pt x="18862" y="5274"/>
                  <a:pt x="18841" y="5268"/>
                  <a:pt x="18817" y="5335"/>
                </a:cubicBezTo>
                <a:cubicBezTo>
                  <a:pt x="18770" y="5464"/>
                  <a:pt x="18550" y="5533"/>
                  <a:pt x="18519" y="5428"/>
                </a:cubicBezTo>
                <a:cubicBezTo>
                  <a:pt x="18483" y="5306"/>
                  <a:pt x="18441" y="5338"/>
                  <a:pt x="18450" y="5482"/>
                </a:cubicBezTo>
                <a:cubicBezTo>
                  <a:pt x="18455" y="5554"/>
                  <a:pt x="18422" y="5621"/>
                  <a:pt x="18378" y="5630"/>
                </a:cubicBezTo>
                <a:cubicBezTo>
                  <a:pt x="18334" y="5640"/>
                  <a:pt x="18201" y="5684"/>
                  <a:pt x="18082" y="5730"/>
                </a:cubicBezTo>
                <a:cubicBezTo>
                  <a:pt x="17946" y="5782"/>
                  <a:pt x="17851" y="5772"/>
                  <a:pt x="17825" y="5704"/>
                </a:cubicBezTo>
                <a:cubicBezTo>
                  <a:pt x="17780" y="5582"/>
                  <a:pt x="17676" y="5587"/>
                  <a:pt x="17615" y="5713"/>
                </a:cubicBezTo>
                <a:cubicBezTo>
                  <a:pt x="17594" y="5759"/>
                  <a:pt x="17562" y="5768"/>
                  <a:pt x="17546" y="5733"/>
                </a:cubicBezTo>
                <a:cubicBezTo>
                  <a:pt x="17529" y="5699"/>
                  <a:pt x="17507" y="5721"/>
                  <a:pt x="17496" y="5782"/>
                </a:cubicBezTo>
                <a:cubicBezTo>
                  <a:pt x="17482" y="5854"/>
                  <a:pt x="17451" y="5835"/>
                  <a:pt x="17406" y="5730"/>
                </a:cubicBezTo>
                <a:cubicBezTo>
                  <a:pt x="17317" y="5520"/>
                  <a:pt x="17268" y="5519"/>
                  <a:pt x="17319" y="5727"/>
                </a:cubicBezTo>
                <a:cubicBezTo>
                  <a:pt x="17351" y="5858"/>
                  <a:pt x="17348" y="5902"/>
                  <a:pt x="17306" y="5956"/>
                </a:cubicBezTo>
                <a:cubicBezTo>
                  <a:pt x="17277" y="5994"/>
                  <a:pt x="17233" y="5965"/>
                  <a:pt x="17207" y="5894"/>
                </a:cubicBezTo>
                <a:cubicBezTo>
                  <a:pt x="17182" y="5822"/>
                  <a:pt x="17142" y="5784"/>
                  <a:pt x="17120" y="5811"/>
                </a:cubicBezTo>
                <a:cubicBezTo>
                  <a:pt x="17097" y="5837"/>
                  <a:pt x="17040" y="5822"/>
                  <a:pt x="16993" y="5777"/>
                </a:cubicBezTo>
                <a:cubicBezTo>
                  <a:pt x="16943" y="5729"/>
                  <a:pt x="16894" y="5743"/>
                  <a:pt x="16874" y="5813"/>
                </a:cubicBezTo>
                <a:cubicBezTo>
                  <a:pt x="16849" y="5897"/>
                  <a:pt x="16816" y="5888"/>
                  <a:pt x="16756" y="5781"/>
                </a:cubicBezTo>
                <a:cubicBezTo>
                  <a:pt x="16693" y="5667"/>
                  <a:pt x="16652" y="5659"/>
                  <a:pt x="16582" y="5749"/>
                </a:cubicBezTo>
                <a:cubicBezTo>
                  <a:pt x="16516" y="5833"/>
                  <a:pt x="16480" y="5833"/>
                  <a:pt x="16455" y="5749"/>
                </a:cubicBezTo>
                <a:cubicBezTo>
                  <a:pt x="16436" y="5684"/>
                  <a:pt x="16420" y="5672"/>
                  <a:pt x="16420" y="5720"/>
                </a:cubicBezTo>
                <a:cubicBezTo>
                  <a:pt x="16420" y="5769"/>
                  <a:pt x="16383" y="5726"/>
                  <a:pt x="16337" y="5625"/>
                </a:cubicBezTo>
                <a:cubicBezTo>
                  <a:pt x="16264" y="5463"/>
                  <a:pt x="16250" y="5460"/>
                  <a:pt x="16217" y="5605"/>
                </a:cubicBezTo>
                <a:cubicBezTo>
                  <a:pt x="16186" y="5740"/>
                  <a:pt x="15997" y="5861"/>
                  <a:pt x="15939" y="5783"/>
                </a:cubicBezTo>
                <a:cubicBezTo>
                  <a:pt x="15930" y="5772"/>
                  <a:pt x="15805" y="5754"/>
                  <a:pt x="15660" y="5744"/>
                </a:cubicBezTo>
                <a:cubicBezTo>
                  <a:pt x="15516" y="5734"/>
                  <a:pt x="15386" y="5686"/>
                  <a:pt x="15372" y="5638"/>
                </a:cubicBezTo>
                <a:cubicBezTo>
                  <a:pt x="15358" y="5591"/>
                  <a:pt x="15382" y="5459"/>
                  <a:pt x="15426" y="5345"/>
                </a:cubicBezTo>
                <a:cubicBezTo>
                  <a:pt x="15469" y="5232"/>
                  <a:pt x="15491" y="5135"/>
                  <a:pt x="15473" y="5128"/>
                </a:cubicBezTo>
                <a:cubicBezTo>
                  <a:pt x="15407" y="5105"/>
                  <a:pt x="15312" y="5055"/>
                  <a:pt x="15281" y="5029"/>
                </a:cubicBezTo>
                <a:cubicBezTo>
                  <a:pt x="15187" y="4948"/>
                  <a:pt x="15111" y="5053"/>
                  <a:pt x="15076" y="5313"/>
                </a:cubicBezTo>
                <a:cubicBezTo>
                  <a:pt x="15047" y="5528"/>
                  <a:pt x="15028" y="5569"/>
                  <a:pt x="15000" y="5477"/>
                </a:cubicBezTo>
                <a:cubicBezTo>
                  <a:pt x="14973" y="5385"/>
                  <a:pt x="14950" y="5396"/>
                  <a:pt x="14909" y="5521"/>
                </a:cubicBezTo>
                <a:cubicBezTo>
                  <a:pt x="14873" y="5631"/>
                  <a:pt x="14846" y="5650"/>
                  <a:pt x="14833" y="5576"/>
                </a:cubicBezTo>
                <a:cubicBezTo>
                  <a:pt x="14819" y="5500"/>
                  <a:pt x="14786" y="5518"/>
                  <a:pt x="14735" y="5631"/>
                </a:cubicBezTo>
                <a:cubicBezTo>
                  <a:pt x="14692" y="5725"/>
                  <a:pt x="14644" y="5773"/>
                  <a:pt x="14627" y="5738"/>
                </a:cubicBezTo>
                <a:cubicBezTo>
                  <a:pt x="14610" y="5703"/>
                  <a:pt x="14556" y="5726"/>
                  <a:pt x="14506" y="5789"/>
                </a:cubicBezTo>
                <a:cubicBezTo>
                  <a:pt x="14427" y="5890"/>
                  <a:pt x="14305" y="5965"/>
                  <a:pt x="14141" y="6015"/>
                </a:cubicBezTo>
                <a:cubicBezTo>
                  <a:pt x="14115" y="6023"/>
                  <a:pt x="14075" y="6077"/>
                  <a:pt x="14053" y="6136"/>
                </a:cubicBezTo>
                <a:cubicBezTo>
                  <a:pt x="14026" y="6208"/>
                  <a:pt x="13987" y="6185"/>
                  <a:pt x="13932" y="6062"/>
                </a:cubicBezTo>
                <a:cubicBezTo>
                  <a:pt x="13835" y="5848"/>
                  <a:pt x="13849" y="5726"/>
                  <a:pt x="13980" y="5637"/>
                </a:cubicBezTo>
                <a:cubicBezTo>
                  <a:pt x="14033" y="5601"/>
                  <a:pt x="14077" y="5527"/>
                  <a:pt x="14077" y="5471"/>
                </a:cubicBezTo>
                <a:cubicBezTo>
                  <a:pt x="14077" y="5416"/>
                  <a:pt x="14049" y="5396"/>
                  <a:pt x="14015" y="5426"/>
                </a:cubicBezTo>
                <a:cubicBezTo>
                  <a:pt x="13978" y="5459"/>
                  <a:pt x="13909" y="5366"/>
                  <a:pt x="13841" y="5194"/>
                </a:cubicBezTo>
                <a:cubicBezTo>
                  <a:pt x="13772" y="5015"/>
                  <a:pt x="13722" y="4950"/>
                  <a:pt x="13709" y="5020"/>
                </a:cubicBezTo>
                <a:cubicBezTo>
                  <a:pt x="13698" y="5083"/>
                  <a:pt x="13665" y="5134"/>
                  <a:pt x="13636" y="5134"/>
                </a:cubicBezTo>
                <a:cubicBezTo>
                  <a:pt x="13608" y="5134"/>
                  <a:pt x="13561" y="5205"/>
                  <a:pt x="13533" y="5292"/>
                </a:cubicBezTo>
                <a:cubicBezTo>
                  <a:pt x="13487" y="5432"/>
                  <a:pt x="13462" y="5422"/>
                  <a:pt x="13321" y="5203"/>
                </a:cubicBezTo>
                <a:cubicBezTo>
                  <a:pt x="13160" y="4952"/>
                  <a:pt x="12827" y="4871"/>
                  <a:pt x="12737" y="5062"/>
                </a:cubicBezTo>
                <a:cubicBezTo>
                  <a:pt x="12715" y="5109"/>
                  <a:pt x="12685" y="5122"/>
                  <a:pt x="12669" y="5090"/>
                </a:cubicBezTo>
                <a:cubicBezTo>
                  <a:pt x="12654" y="5059"/>
                  <a:pt x="12587" y="5128"/>
                  <a:pt x="12520" y="5243"/>
                </a:cubicBezTo>
                <a:cubicBezTo>
                  <a:pt x="12429" y="5399"/>
                  <a:pt x="12386" y="5424"/>
                  <a:pt x="12355" y="5336"/>
                </a:cubicBezTo>
                <a:cubicBezTo>
                  <a:pt x="12332" y="5271"/>
                  <a:pt x="12320" y="5175"/>
                  <a:pt x="12330" y="5122"/>
                </a:cubicBezTo>
                <a:cubicBezTo>
                  <a:pt x="12339" y="5070"/>
                  <a:pt x="12325" y="5026"/>
                  <a:pt x="12298" y="5026"/>
                </a:cubicBezTo>
                <a:cubicBezTo>
                  <a:pt x="12269" y="5026"/>
                  <a:pt x="12257" y="5088"/>
                  <a:pt x="12267" y="5183"/>
                </a:cubicBezTo>
                <a:cubicBezTo>
                  <a:pt x="12280" y="5291"/>
                  <a:pt x="12242" y="5407"/>
                  <a:pt x="12146" y="5551"/>
                </a:cubicBezTo>
                <a:cubicBezTo>
                  <a:pt x="11978" y="5804"/>
                  <a:pt x="11889" y="5919"/>
                  <a:pt x="11846" y="5941"/>
                </a:cubicBezTo>
                <a:cubicBezTo>
                  <a:pt x="11763" y="5983"/>
                  <a:pt x="11616" y="6131"/>
                  <a:pt x="11564" y="6225"/>
                </a:cubicBezTo>
                <a:cubicBezTo>
                  <a:pt x="11527" y="6293"/>
                  <a:pt x="11485" y="6288"/>
                  <a:pt x="11441" y="6209"/>
                </a:cubicBezTo>
                <a:cubicBezTo>
                  <a:pt x="11405" y="6143"/>
                  <a:pt x="11343" y="6117"/>
                  <a:pt x="11304" y="6150"/>
                </a:cubicBezTo>
                <a:cubicBezTo>
                  <a:pt x="11220" y="6220"/>
                  <a:pt x="11007" y="5864"/>
                  <a:pt x="11021" y="5676"/>
                </a:cubicBezTo>
                <a:cubicBezTo>
                  <a:pt x="11030" y="5539"/>
                  <a:pt x="10906" y="5626"/>
                  <a:pt x="10853" y="5795"/>
                </a:cubicBezTo>
                <a:cubicBezTo>
                  <a:pt x="10836" y="5848"/>
                  <a:pt x="10790" y="5891"/>
                  <a:pt x="10750" y="5891"/>
                </a:cubicBezTo>
                <a:cubicBezTo>
                  <a:pt x="10711" y="5891"/>
                  <a:pt x="10669" y="5943"/>
                  <a:pt x="10658" y="6005"/>
                </a:cubicBezTo>
                <a:cubicBezTo>
                  <a:pt x="10628" y="6165"/>
                  <a:pt x="10557" y="5948"/>
                  <a:pt x="10533" y="5625"/>
                </a:cubicBezTo>
                <a:cubicBezTo>
                  <a:pt x="10519" y="5439"/>
                  <a:pt x="10472" y="5319"/>
                  <a:pt x="10362" y="5188"/>
                </a:cubicBezTo>
                <a:cubicBezTo>
                  <a:pt x="10278" y="5088"/>
                  <a:pt x="10183" y="4961"/>
                  <a:pt x="10151" y="4904"/>
                </a:cubicBezTo>
                <a:cubicBezTo>
                  <a:pt x="10108" y="4826"/>
                  <a:pt x="10048" y="4887"/>
                  <a:pt x="9911" y="5150"/>
                </a:cubicBezTo>
                <a:cubicBezTo>
                  <a:pt x="9810" y="5341"/>
                  <a:pt x="9716" y="5564"/>
                  <a:pt x="9702" y="5643"/>
                </a:cubicBezTo>
                <a:cubicBezTo>
                  <a:pt x="9687" y="5723"/>
                  <a:pt x="9663" y="5761"/>
                  <a:pt x="9647" y="5729"/>
                </a:cubicBezTo>
                <a:cubicBezTo>
                  <a:pt x="9632" y="5696"/>
                  <a:pt x="9602" y="5772"/>
                  <a:pt x="9582" y="5897"/>
                </a:cubicBezTo>
                <a:cubicBezTo>
                  <a:pt x="9558" y="6051"/>
                  <a:pt x="9529" y="6101"/>
                  <a:pt x="9493" y="6051"/>
                </a:cubicBezTo>
                <a:cubicBezTo>
                  <a:pt x="9463" y="6011"/>
                  <a:pt x="9421" y="5969"/>
                  <a:pt x="9399" y="5956"/>
                </a:cubicBezTo>
                <a:cubicBezTo>
                  <a:pt x="9378" y="5944"/>
                  <a:pt x="9326" y="5827"/>
                  <a:pt x="9285" y="5697"/>
                </a:cubicBezTo>
                <a:cubicBezTo>
                  <a:pt x="9208" y="5451"/>
                  <a:pt x="9057" y="5377"/>
                  <a:pt x="9022" y="5567"/>
                </a:cubicBezTo>
                <a:cubicBezTo>
                  <a:pt x="9011" y="5627"/>
                  <a:pt x="8977" y="5675"/>
                  <a:pt x="8947" y="5675"/>
                </a:cubicBezTo>
                <a:cubicBezTo>
                  <a:pt x="8918" y="5676"/>
                  <a:pt x="8826" y="5790"/>
                  <a:pt x="8745" y="5929"/>
                </a:cubicBezTo>
                <a:cubicBezTo>
                  <a:pt x="8526" y="6303"/>
                  <a:pt x="8471" y="6330"/>
                  <a:pt x="8408" y="6093"/>
                </a:cubicBezTo>
                <a:cubicBezTo>
                  <a:pt x="8347" y="5865"/>
                  <a:pt x="8372" y="5702"/>
                  <a:pt x="8477" y="5648"/>
                </a:cubicBezTo>
                <a:cubicBezTo>
                  <a:pt x="8626" y="5571"/>
                  <a:pt x="8745" y="5026"/>
                  <a:pt x="8613" y="5026"/>
                </a:cubicBezTo>
                <a:cubicBezTo>
                  <a:pt x="8593" y="5026"/>
                  <a:pt x="8587" y="5056"/>
                  <a:pt x="8598" y="5094"/>
                </a:cubicBezTo>
                <a:cubicBezTo>
                  <a:pt x="8609" y="5131"/>
                  <a:pt x="8603" y="5258"/>
                  <a:pt x="8584" y="5374"/>
                </a:cubicBezTo>
                <a:cubicBezTo>
                  <a:pt x="8553" y="5574"/>
                  <a:pt x="8548" y="5575"/>
                  <a:pt x="8490" y="5399"/>
                </a:cubicBezTo>
                <a:cubicBezTo>
                  <a:pt x="8457" y="5297"/>
                  <a:pt x="8437" y="5172"/>
                  <a:pt x="8446" y="5120"/>
                </a:cubicBezTo>
                <a:cubicBezTo>
                  <a:pt x="8476" y="4959"/>
                  <a:pt x="8429" y="5016"/>
                  <a:pt x="8330" y="5262"/>
                </a:cubicBezTo>
                <a:cubicBezTo>
                  <a:pt x="8274" y="5403"/>
                  <a:pt x="8235" y="5598"/>
                  <a:pt x="8235" y="5743"/>
                </a:cubicBezTo>
                <a:cubicBezTo>
                  <a:pt x="8235" y="6071"/>
                  <a:pt x="8182" y="6163"/>
                  <a:pt x="8141" y="5904"/>
                </a:cubicBezTo>
                <a:cubicBezTo>
                  <a:pt x="8103" y="5666"/>
                  <a:pt x="8034" y="5694"/>
                  <a:pt x="7916" y="5996"/>
                </a:cubicBezTo>
                <a:cubicBezTo>
                  <a:pt x="7851" y="6161"/>
                  <a:pt x="7844" y="6224"/>
                  <a:pt x="7877" y="6359"/>
                </a:cubicBezTo>
                <a:cubicBezTo>
                  <a:pt x="7906" y="6474"/>
                  <a:pt x="7907" y="6542"/>
                  <a:pt x="7882" y="6594"/>
                </a:cubicBezTo>
                <a:cubicBezTo>
                  <a:pt x="7839" y="6683"/>
                  <a:pt x="7754" y="6460"/>
                  <a:pt x="7754" y="6260"/>
                </a:cubicBezTo>
                <a:cubicBezTo>
                  <a:pt x="7754" y="6180"/>
                  <a:pt x="7724" y="6063"/>
                  <a:pt x="7689" y="5998"/>
                </a:cubicBezTo>
                <a:cubicBezTo>
                  <a:pt x="7653" y="5933"/>
                  <a:pt x="7630" y="5843"/>
                  <a:pt x="7639" y="5799"/>
                </a:cubicBezTo>
                <a:cubicBezTo>
                  <a:pt x="7647" y="5754"/>
                  <a:pt x="7603" y="5713"/>
                  <a:pt x="7542" y="5707"/>
                </a:cubicBezTo>
                <a:cubicBezTo>
                  <a:pt x="7481" y="5701"/>
                  <a:pt x="7380" y="5615"/>
                  <a:pt x="7318" y="5516"/>
                </a:cubicBezTo>
                <a:cubicBezTo>
                  <a:pt x="7256" y="5417"/>
                  <a:pt x="7167" y="5352"/>
                  <a:pt x="7119" y="5370"/>
                </a:cubicBezTo>
                <a:cubicBezTo>
                  <a:pt x="7040" y="5401"/>
                  <a:pt x="7032" y="5441"/>
                  <a:pt x="7041" y="5792"/>
                </a:cubicBezTo>
                <a:cubicBezTo>
                  <a:pt x="7048" y="6039"/>
                  <a:pt x="7034" y="6228"/>
                  <a:pt x="7003" y="6315"/>
                </a:cubicBezTo>
                <a:cubicBezTo>
                  <a:pt x="6943" y="6481"/>
                  <a:pt x="6876" y="6364"/>
                  <a:pt x="6901" y="6139"/>
                </a:cubicBezTo>
                <a:cubicBezTo>
                  <a:pt x="6915" y="6023"/>
                  <a:pt x="6905" y="5994"/>
                  <a:pt x="6869" y="6041"/>
                </a:cubicBezTo>
                <a:cubicBezTo>
                  <a:pt x="6803" y="6126"/>
                  <a:pt x="6526" y="5701"/>
                  <a:pt x="6552" y="5555"/>
                </a:cubicBezTo>
                <a:cubicBezTo>
                  <a:pt x="6564" y="5491"/>
                  <a:pt x="6547" y="5459"/>
                  <a:pt x="6513" y="5478"/>
                </a:cubicBezTo>
                <a:cubicBezTo>
                  <a:pt x="6474" y="5501"/>
                  <a:pt x="6455" y="5452"/>
                  <a:pt x="6458" y="5330"/>
                </a:cubicBezTo>
                <a:cubicBezTo>
                  <a:pt x="6462" y="5163"/>
                  <a:pt x="6455" y="5161"/>
                  <a:pt x="6387" y="5312"/>
                </a:cubicBezTo>
                <a:cubicBezTo>
                  <a:pt x="6343" y="5410"/>
                  <a:pt x="6295" y="5441"/>
                  <a:pt x="6271" y="5388"/>
                </a:cubicBezTo>
                <a:cubicBezTo>
                  <a:pt x="6248" y="5339"/>
                  <a:pt x="6222" y="5296"/>
                  <a:pt x="6213" y="5290"/>
                </a:cubicBezTo>
                <a:cubicBezTo>
                  <a:pt x="6135" y="5238"/>
                  <a:pt x="5989" y="4962"/>
                  <a:pt x="5919" y="4738"/>
                </a:cubicBezTo>
                <a:cubicBezTo>
                  <a:pt x="5853" y="4526"/>
                  <a:pt x="5821" y="4488"/>
                  <a:pt x="5777" y="4571"/>
                </a:cubicBezTo>
                <a:cubicBezTo>
                  <a:pt x="5736" y="4648"/>
                  <a:pt x="5680" y="4620"/>
                  <a:pt x="5577" y="4471"/>
                </a:cubicBezTo>
                <a:cubicBezTo>
                  <a:pt x="5483" y="4335"/>
                  <a:pt x="5422" y="4300"/>
                  <a:pt x="5397" y="4369"/>
                </a:cubicBezTo>
                <a:cubicBezTo>
                  <a:pt x="5353" y="4492"/>
                  <a:pt x="5266" y="4341"/>
                  <a:pt x="5266" y="4142"/>
                </a:cubicBezTo>
                <a:cubicBezTo>
                  <a:pt x="5266" y="4009"/>
                  <a:pt x="4921" y="3296"/>
                  <a:pt x="4857" y="3296"/>
                </a:cubicBezTo>
                <a:cubicBezTo>
                  <a:pt x="4838" y="3296"/>
                  <a:pt x="4806" y="3377"/>
                  <a:pt x="4785" y="3475"/>
                </a:cubicBezTo>
                <a:cubicBezTo>
                  <a:pt x="4757" y="3601"/>
                  <a:pt x="4727" y="3629"/>
                  <a:pt x="4685" y="3567"/>
                </a:cubicBezTo>
                <a:cubicBezTo>
                  <a:pt x="4545" y="3362"/>
                  <a:pt x="4446" y="3386"/>
                  <a:pt x="4384" y="3640"/>
                </a:cubicBezTo>
                <a:cubicBezTo>
                  <a:pt x="4331" y="3856"/>
                  <a:pt x="4314" y="3872"/>
                  <a:pt x="4258" y="3755"/>
                </a:cubicBezTo>
                <a:cubicBezTo>
                  <a:pt x="4171" y="3577"/>
                  <a:pt x="4142" y="3584"/>
                  <a:pt x="4188" y="3773"/>
                </a:cubicBezTo>
                <a:cubicBezTo>
                  <a:pt x="4252" y="4032"/>
                  <a:pt x="4169" y="4085"/>
                  <a:pt x="4014" y="3885"/>
                </a:cubicBezTo>
                <a:cubicBezTo>
                  <a:pt x="3906" y="3746"/>
                  <a:pt x="3860" y="3730"/>
                  <a:pt x="3827" y="3822"/>
                </a:cubicBezTo>
                <a:cubicBezTo>
                  <a:pt x="3793" y="3915"/>
                  <a:pt x="3770" y="3894"/>
                  <a:pt x="3725" y="3728"/>
                </a:cubicBezTo>
                <a:cubicBezTo>
                  <a:pt x="3669" y="3518"/>
                  <a:pt x="3670" y="3510"/>
                  <a:pt x="3769" y="3394"/>
                </a:cubicBezTo>
                <a:cubicBezTo>
                  <a:pt x="3874" y="3270"/>
                  <a:pt x="3906" y="3079"/>
                  <a:pt x="3821" y="3079"/>
                </a:cubicBezTo>
                <a:cubicBezTo>
                  <a:pt x="3795" y="3079"/>
                  <a:pt x="3749" y="3174"/>
                  <a:pt x="3719" y="3290"/>
                </a:cubicBezTo>
                <a:cubicBezTo>
                  <a:pt x="3690" y="3406"/>
                  <a:pt x="3654" y="3476"/>
                  <a:pt x="3639" y="3445"/>
                </a:cubicBezTo>
                <a:cubicBezTo>
                  <a:pt x="3624" y="3413"/>
                  <a:pt x="3616" y="3452"/>
                  <a:pt x="3620" y="3531"/>
                </a:cubicBezTo>
                <a:cubicBezTo>
                  <a:pt x="3636" y="3791"/>
                  <a:pt x="3536" y="3680"/>
                  <a:pt x="3518" y="3417"/>
                </a:cubicBezTo>
                <a:lnTo>
                  <a:pt x="3500" y="3159"/>
                </a:lnTo>
                <a:lnTo>
                  <a:pt x="3398" y="3447"/>
                </a:lnTo>
                <a:cubicBezTo>
                  <a:pt x="3333" y="3633"/>
                  <a:pt x="3289" y="3692"/>
                  <a:pt x="3275" y="3615"/>
                </a:cubicBezTo>
                <a:cubicBezTo>
                  <a:pt x="3263" y="3550"/>
                  <a:pt x="3262" y="3469"/>
                  <a:pt x="3273" y="3434"/>
                </a:cubicBezTo>
                <a:cubicBezTo>
                  <a:pt x="3283" y="3399"/>
                  <a:pt x="3275" y="3302"/>
                  <a:pt x="3254" y="3219"/>
                </a:cubicBezTo>
                <a:cubicBezTo>
                  <a:pt x="3225" y="3099"/>
                  <a:pt x="3232" y="3055"/>
                  <a:pt x="3292" y="3002"/>
                </a:cubicBezTo>
                <a:lnTo>
                  <a:pt x="3368" y="2937"/>
                </a:lnTo>
                <a:lnTo>
                  <a:pt x="3293" y="2843"/>
                </a:lnTo>
                <a:cubicBezTo>
                  <a:pt x="3240" y="2777"/>
                  <a:pt x="3195" y="2804"/>
                  <a:pt x="3135" y="2937"/>
                </a:cubicBezTo>
                <a:cubicBezTo>
                  <a:pt x="3042" y="3144"/>
                  <a:pt x="2945" y="3199"/>
                  <a:pt x="2919" y="3061"/>
                </a:cubicBezTo>
                <a:cubicBezTo>
                  <a:pt x="2910" y="3012"/>
                  <a:pt x="2867" y="2971"/>
                  <a:pt x="2824" y="2971"/>
                </a:cubicBezTo>
                <a:cubicBezTo>
                  <a:pt x="2780" y="2971"/>
                  <a:pt x="2737" y="2905"/>
                  <a:pt x="2728" y="2824"/>
                </a:cubicBezTo>
                <a:cubicBezTo>
                  <a:pt x="2711" y="2681"/>
                  <a:pt x="2469" y="2230"/>
                  <a:pt x="2289" y="2005"/>
                </a:cubicBezTo>
                <a:cubicBezTo>
                  <a:pt x="2240" y="1945"/>
                  <a:pt x="2201" y="1851"/>
                  <a:pt x="2201" y="1796"/>
                </a:cubicBezTo>
                <a:cubicBezTo>
                  <a:pt x="2201" y="1742"/>
                  <a:pt x="2165" y="1619"/>
                  <a:pt x="2121" y="1522"/>
                </a:cubicBezTo>
                <a:cubicBezTo>
                  <a:pt x="2044" y="1352"/>
                  <a:pt x="2037" y="1359"/>
                  <a:pt x="1913" y="1737"/>
                </a:cubicBezTo>
                <a:cubicBezTo>
                  <a:pt x="1842" y="1952"/>
                  <a:pt x="1731" y="2169"/>
                  <a:pt x="1665" y="2219"/>
                </a:cubicBezTo>
                <a:cubicBezTo>
                  <a:pt x="1533" y="2319"/>
                  <a:pt x="1470" y="2253"/>
                  <a:pt x="1524" y="2072"/>
                </a:cubicBezTo>
                <a:cubicBezTo>
                  <a:pt x="1593" y="1839"/>
                  <a:pt x="1556" y="1782"/>
                  <a:pt x="1442" y="1942"/>
                </a:cubicBezTo>
                <a:cubicBezTo>
                  <a:pt x="1302" y="2141"/>
                  <a:pt x="1033" y="2157"/>
                  <a:pt x="989" y="1971"/>
                </a:cubicBezTo>
                <a:cubicBezTo>
                  <a:pt x="971" y="1897"/>
                  <a:pt x="933" y="1556"/>
                  <a:pt x="904" y="1214"/>
                </a:cubicBezTo>
                <a:cubicBezTo>
                  <a:pt x="875" y="872"/>
                  <a:pt x="847" y="592"/>
                  <a:pt x="842" y="592"/>
                </a:cubicBezTo>
                <a:close/>
                <a:moveTo>
                  <a:pt x="18750" y="4776"/>
                </a:moveTo>
                <a:cubicBezTo>
                  <a:pt x="18744" y="4787"/>
                  <a:pt x="18751" y="4835"/>
                  <a:pt x="18765" y="4929"/>
                </a:cubicBezTo>
                <a:cubicBezTo>
                  <a:pt x="18799" y="5142"/>
                  <a:pt x="18845" y="5195"/>
                  <a:pt x="18871" y="5051"/>
                </a:cubicBezTo>
                <a:cubicBezTo>
                  <a:pt x="18879" y="5006"/>
                  <a:pt x="18852" y="4913"/>
                  <a:pt x="18809" y="4846"/>
                </a:cubicBezTo>
                <a:cubicBezTo>
                  <a:pt x="18774" y="4790"/>
                  <a:pt x="18756" y="4765"/>
                  <a:pt x="18750" y="4776"/>
                </a:cubicBezTo>
                <a:close/>
                <a:moveTo>
                  <a:pt x="18378" y="4823"/>
                </a:moveTo>
                <a:cubicBezTo>
                  <a:pt x="18364" y="4823"/>
                  <a:pt x="18349" y="4831"/>
                  <a:pt x="18338" y="4846"/>
                </a:cubicBezTo>
                <a:cubicBezTo>
                  <a:pt x="18316" y="4876"/>
                  <a:pt x="18334" y="4900"/>
                  <a:pt x="18378" y="4900"/>
                </a:cubicBezTo>
                <a:cubicBezTo>
                  <a:pt x="18422" y="4900"/>
                  <a:pt x="18440" y="4876"/>
                  <a:pt x="18418" y="4846"/>
                </a:cubicBezTo>
                <a:cubicBezTo>
                  <a:pt x="18407" y="4831"/>
                  <a:pt x="18393" y="4823"/>
                  <a:pt x="18378" y="4823"/>
                </a:cubicBezTo>
                <a:close/>
                <a:moveTo>
                  <a:pt x="17026" y="4860"/>
                </a:moveTo>
                <a:cubicBezTo>
                  <a:pt x="16999" y="4838"/>
                  <a:pt x="16991" y="4900"/>
                  <a:pt x="17013" y="5020"/>
                </a:cubicBezTo>
                <a:cubicBezTo>
                  <a:pt x="17025" y="5085"/>
                  <a:pt x="17050" y="5107"/>
                  <a:pt x="17068" y="5069"/>
                </a:cubicBezTo>
                <a:cubicBezTo>
                  <a:pt x="17089" y="5024"/>
                  <a:pt x="17086" y="4967"/>
                  <a:pt x="17059" y="4910"/>
                </a:cubicBezTo>
                <a:cubicBezTo>
                  <a:pt x="17046" y="4883"/>
                  <a:pt x="17035" y="4867"/>
                  <a:pt x="17026" y="4860"/>
                </a:cubicBezTo>
                <a:close/>
                <a:moveTo>
                  <a:pt x="17191" y="4918"/>
                </a:moveTo>
                <a:cubicBezTo>
                  <a:pt x="17173" y="4918"/>
                  <a:pt x="17159" y="4967"/>
                  <a:pt x="17159" y="5026"/>
                </a:cubicBezTo>
                <a:cubicBezTo>
                  <a:pt x="17159" y="5086"/>
                  <a:pt x="17173" y="5134"/>
                  <a:pt x="17191" y="5134"/>
                </a:cubicBezTo>
                <a:cubicBezTo>
                  <a:pt x="17208" y="5134"/>
                  <a:pt x="17223" y="5086"/>
                  <a:pt x="17223" y="5026"/>
                </a:cubicBezTo>
                <a:cubicBezTo>
                  <a:pt x="17223" y="4967"/>
                  <a:pt x="17208" y="4918"/>
                  <a:pt x="17191" y="4918"/>
                </a:cubicBezTo>
                <a:close/>
                <a:moveTo>
                  <a:pt x="17629" y="4961"/>
                </a:moveTo>
                <a:cubicBezTo>
                  <a:pt x="17615" y="4955"/>
                  <a:pt x="17600" y="4979"/>
                  <a:pt x="17592" y="5024"/>
                </a:cubicBezTo>
                <a:cubicBezTo>
                  <a:pt x="17581" y="5084"/>
                  <a:pt x="17594" y="5134"/>
                  <a:pt x="17622" y="5134"/>
                </a:cubicBezTo>
                <a:cubicBezTo>
                  <a:pt x="17678" y="5134"/>
                  <a:pt x="17687" y="5069"/>
                  <a:pt x="17642" y="4976"/>
                </a:cubicBezTo>
                <a:cubicBezTo>
                  <a:pt x="17638" y="4968"/>
                  <a:pt x="17634" y="4963"/>
                  <a:pt x="17629" y="4961"/>
                </a:cubicBezTo>
                <a:close/>
                <a:moveTo>
                  <a:pt x="16836" y="5026"/>
                </a:moveTo>
                <a:cubicBezTo>
                  <a:pt x="16817" y="5026"/>
                  <a:pt x="16811" y="5075"/>
                  <a:pt x="16821" y="5134"/>
                </a:cubicBezTo>
                <a:cubicBezTo>
                  <a:pt x="16832" y="5194"/>
                  <a:pt x="16848" y="5242"/>
                  <a:pt x="16856" y="5242"/>
                </a:cubicBezTo>
                <a:cubicBezTo>
                  <a:pt x="16863" y="5242"/>
                  <a:pt x="16870" y="5194"/>
                  <a:pt x="16870" y="5134"/>
                </a:cubicBezTo>
                <a:cubicBezTo>
                  <a:pt x="16870" y="5075"/>
                  <a:pt x="16854" y="5026"/>
                  <a:pt x="16836" y="5026"/>
                </a:cubicBezTo>
                <a:close/>
                <a:moveTo>
                  <a:pt x="17899" y="5026"/>
                </a:moveTo>
                <a:cubicBezTo>
                  <a:pt x="17862" y="5026"/>
                  <a:pt x="17832" y="5075"/>
                  <a:pt x="17832" y="5134"/>
                </a:cubicBezTo>
                <a:cubicBezTo>
                  <a:pt x="17832" y="5194"/>
                  <a:pt x="17854" y="5242"/>
                  <a:pt x="17879" y="5242"/>
                </a:cubicBezTo>
                <a:cubicBezTo>
                  <a:pt x="17904" y="5242"/>
                  <a:pt x="17934" y="5194"/>
                  <a:pt x="17945" y="5134"/>
                </a:cubicBezTo>
                <a:cubicBezTo>
                  <a:pt x="17956" y="5075"/>
                  <a:pt x="17935" y="5026"/>
                  <a:pt x="17899" y="5026"/>
                </a:cubicBezTo>
                <a:close/>
                <a:moveTo>
                  <a:pt x="16610" y="5039"/>
                </a:moveTo>
                <a:cubicBezTo>
                  <a:pt x="16599" y="5038"/>
                  <a:pt x="16586" y="5045"/>
                  <a:pt x="16575" y="5061"/>
                </a:cubicBezTo>
                <a:cubicBezTo>
                  <a:pt x="16549" y="5095"/>
                  <a:pt x="16557" y="5121"/>
                  <a:pt x="16594" y="5126"/>
                </a:cubicBezTo>
                <a:cubicBezTo>
                  <a:pt x="16628" y="5131"/>
                  <a:pt x="16647" y="5105"/>
                  <a:pt x="16636" y="5069"/>
                </a:cubicBezTo>
                <a:cubicBezTo>
                  <a:pt x="16631" y="5051"/>
                  <a:pt x="16621" y="5041"/>
                  <a:pt x="16610" y="5039"/>
                </a:cubicBezTo>
                <a:close/>
                <a:moveTo>
                  <a:pt x="14230" y="5095"/>
                </a:moveTo>
                <a:cubicBezTo>
                  <a:pt x="14211" y="5087"/>
                  <a:pt x="14185" y="5138"/>
                  <a:pt x="14158" y="5240"/>
                </a:cubicBezTo>
                <a:cubicBezTo>
                  <a:pt x="14101" y="5453"/>
                  <a:pt x="14101" y="5459"/>
                  <a:pt x="14166" y="5459"/>
                </a:cubicBezTo>
                <a:cubicBezTo>
                  <a:pt x="14245" y="5459"/>
                  <a:pt x="14290" y="5269"/>
                  <a:pt x="14247" y="5122"/>
                </a:cubicBezTo>
                <a:cubicBezTo>
                  <a:pt x="14242" y="5107"/>
                  <a:pt x="14236" y="5098"/>
                  <a:pt x="14230" y="5095"/>
                </a:cubicBezTo>
                <a:close/>
                <a:moveTo>
                  <a:pt x="14386" y="5280"/>
                </a:moveTo>
                <a:cubicBezTo>
                  <a:pt x="14374" y="5274"/>
                  <a:pt x="14366" y="5297"/>
                  <a:pt x="14366" y="5344"/>
                </a:cubicBezTo>
                <a:cubicBezTo>
                  <a:pt x="14366" y="5407"/>
                  <a:pt x="14380" y="5459"/>
                  <a:pt x="14398" y="5459"/>
                </a:cubicBezTo>
                <a:cubicBezTo>
                  <a:pt x="14416" y="5459"/>
                  <a:pt x="14430" y="5437"/>
                  <a:pt x="14430" y="5411"/>
                </a:cubicBezTo>
                <a:cubicBezTo>
                  <a:pt x="14430" y="5384"/>
                  <a:pt x="14416" y="5334"/>
                  <a:pt x="14398" y="5297"/>
                </a:cubicBezTo>
                <a:cubicBezTo>
                  <a:pt x="14394" y="5288"/>
                  <a:pt x="14390" y="5282"/>
                  <a:pt x="14386" y="5280"/>
                </a:cubicBezTo>
                <a:close/>
              </a:path>
            </a:pathLst>
          </a:custGeom>
        </p:spPr>
      </p:pic>
      <p:pic>
        <p:nvPicPr>
          <p:cNvPr id="268" name="Screen Recording 2022-09-09 at 5.49.09 pm.mov" descr="Screen Recording 2022-09-09 at 5.49.09 pm.mov"/>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5711458" y="2282304"/>
            <a:ext cx="18173323" cy="1135832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99" fill="hold"/>
                                        <p:tgtEl>
                                          <p:spTgt spid="26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68"/>
                </p:tgtEl>
              </p:cMediaNode>
            </p:video>
            <p:seq concurrent="1" prevAc="none" nextAc="seek">
              <p:cTn id="8" restart="whenNotActive" fill="hold" evtFilter="cancelBubble" nodeType="interactiveSeq">
                <p:stCondLst>
                  <p:cond evt="onClick" delay="0">
                    <p:tgtEl>
                      <p:spTgt spid="26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8"/>
                                        </p:tgtEl>
                                      </p:cBhvr>
                                    </p:cmd>
                                  </p:childTnLst>
                                </p:cTn>
                              </p:par>
                            </p:childTnLst>
                          </p:cTn>
                        </p:par>
                      </p:childTnLst>
                    </p:cTn>
                  </p:par>
                </p:childTnLst>
              </p:cTn>
              <p:nextCondLst>
                <p:cond evt="onClick" delay="0">
                  <p:tgtEl>
                    <p:spTgt spid="26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72" name="Мэдээллээ хэрхэн ашиглах вэ"/>
          <p:cNvSpPr txBox="1">
            <a:spLocks noGrp="1"/>
          </p:cNvSpPr>
          <p:nvPr>
            <p:ph type="title"/>
          </p:nvPr>
        </p:nvSpPr>
        <p:spPr>
          <a:xfrm>
            <a:off x="1206500" y="952500"/>
            <a:ext cx="12878549" cy="1435100"/>
          </a:xfrm>
          <a:prstGeom prst="rect">
            <a:avLst/>
          </a:prstGeom>
        </p:spPr>
        <p:txBody>
          <a:bodyPr/>
          <a:lstStyle>
            <a:lvl1pPr defTabSz="1950671">
              <a:defRPr sz="6800" spc="-136"/>
            </a:lvl1pPr>
          </a:lstStyle>
          <a:p>
            <a:r>
              <a:t>Мэдээллээ хэрхэн ашиглах вэ</a:t>
            </a:r>
          </a:p>
        </p:txBody>
      </p:sp>
      <p:sp>
        <p:nvSpPr>
          <p:cNvPr id="273" name="Зорилгодоо чиглэх…"/>
          <p:cNvSpPr txBox="1">
            <a:spLocks noGrp="1"/>
          </p:cNvSpPr>
          <p:nvPr>
            <p:ph type="body" sz="half" idx="1"/>
          </p:nvPr>
        </p:nvSpPr>
        <p:spPr>
          <a:xfrm>
            <a:off x="637776" y="2406295"/>
            <a:ext cx="6350372" cy="10963648"/>
          </a:xfrm>
          <a:prstGeom prst="rect">
            <a:avLst/>
          </a:prstGeom>
        </p:spPr>
        <p:txBody>
          <a:bodyPr/>
          <a:lstStyle/>
          <a:p>
            <a:pPr marL="566927" indent="-566927" defTabSz="2267655">
              <a:spcBef>
                <a:spcPts val="4100"/>
              </a:spcBef>
              <a:defRPr sz="4464"/>
            </a:pPr>
            <a:r>
              <a:t>Зорилгодоо чиглэх</a:t>
            </a:r>
          </a:p>
          <a:p>
            <a:pPr marL="566927" indent="-566927" defTabSz="2267655">
              <a:spcBef>
                <a:spcPts val="4100"/>
              </a:spcBef>
              <a:defRPr sz="4464"/>
            </a:pPr>
            <a:r>
              <a:t>Хог хаягдал бууруулах?</a:t>
            </a:r>
          </a:p>
          <a:p>
            <a:pPr marL="1133855" lvl="1" indent="-566927" defTabSz="2267655">
              <a:spcBef>
                <a:spcPts val="4100"/>
              </a:spcBef>
              <a:defRPr sz="4464"/>
            </a:pPr>
            <a:r>
              <a:t>Хүчин чармайлтаа хамгийн их хэмжээтэй гардаг хаягдалд төвлөрүүлэх</a:t>
            </a:r>
          </a:p>
          <a:p>
            <a:pPr marL="566927" indent="-566927" defTabSz="2267655">
              <a:spcBef>
                <a:spcPts val="4100"/>
              </a:spcBef>
              <a:defRPr sz="4464"/>
            </a:pPr>
            <a:r>
              <a:t>Нүүрс хүчлийн ялгарлыг бууруулах?</a:t>
            </a:r>
          </a:p>
          <a:p>
            <a:pPr marL="1133855" lvl="1" indent="-566927" defTabSz="2267655">
              <a:spcBef>
                <a:spcPts val="4100"/>
              </a:spcBef>
              <a:defRPr sz="4464"/>
            </a:pPr>
            <a:r>
              <a:t>Утааны ялгарлыг хамгийн их нөхөх хог хаягдалд анхаарах </a:t>
            </a:r>
          </a:p>
        </p:txBody>
      </p:sp>
      <p:pic>
        <p:nvPicPr>
          <p:cNvPr id="274" name="Image" descr="Image"/>
          <p:cNvPicPr>
            <a:picLocks noChangeAspect="1"/>
          </p:cNvPicPr>
          <p:nvPr/>
        </p:nvPicPr>
        <p:blipFill>
          <a:blip r:embed="rId4"/>
          <a:stretch>
            <a:fillRect/>
          </a:stretch>
        </p:blipFill>
        <p:spPr>
          <a:xfrm>
            <a:off x="8845657" y="2292837"/>
            <a:ext cx="14682417" cy="108612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push dir="r"/>
      </p:transition>
    </mc:Choice>
    <mc:Fallback xmlns:a14="http://schemas.microsoft.com/office/drawing/2010/main" xmlns:m="http://schemas.openxmlformats.org/officeDocument/2006/math"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78" name="Мэдээллээ хэрхэн ашиглах вэ"/>
          <p:cNvSpPr txBox="1">
            <a:spLocks noGrp="1"/>
          </p:cNvSpPr>
          <p:nvPr>
            <p:ph type="title"/>
          </p:nvPr>
        </p:nvSpPr>
        <p:spPr>
          <a:xfrm>
            <a:off x="1206500" y="952500"/>
            <a:ext cx="14635144" cy="1435100"/>
          </a:xfrm>
          <a:prstGeom prst="rect">
            <a:avLst/>
          </a:prstGeom>
        </p:spPr>
        <p:txBody>
          <a:bodyPr/>
          <a:lstStyle>
            <a:lvl1pPr defTabSz="2218888">
              <a:defRPr sz="7735" spc="-154"/>
            </a:lvl1pPr>
          </a:lstStyle>
          <a:p>
            <a:r>
              <a:t>Мэдээллээ хэрхэн ашиглах вэ</a:t>
            </a:r>
          </a:p>
        </p:txBody>
      </p:sp>
      <p:sp>
        <p:nvSpPr>
          <p:cNvPr id="279" name="Менежментдээ анхаар…"/>
          <p:cNvSpPr txBox="1">
            <a:spLocks noGrp="1"/>
          </p:cNvSpPr>
          <p:nvPr>
            <p:ph type="body" sz="quarter" idx="1"/>
          </p:nvPr>
        </p:nvSpPr>
        <p:spPr>
          <a:xfrm>
            <a:off x="637776" y="2406295"/>
            <a:ext cx="6350372" cy="10428712"/>
          </a:xfrm>
          <a:prstGeom prst="rect">
            <a:avLst/>
          </a:prstGeom>
        </p:spPr>
        <p:txBody>
          <a:bodyPr/>
          <a:lstStyle/>
          <a:p>
            <a:pPr marL="566927" indent="-566927" defTabSz="2267655">
              <a:spcBef>
                <a:spcPts val="4100"/>
              </a:spcBef>
              <a:defRPr sz="4464"/>
            </a:pPr>
            <a:r>
              <a:t>Менежментдээ анхаар </a:t>
            </a:r>
          </a:p>
          <a:p>
            <a:pPr marL="566927" indent="-566927" defTabSz="2267655">
              <a:spcBef>
                <a:spcPts val="4100"/>
              </a:spcBef>
              <a:defRPr sz="4464"/>
            </a:pPr>
            <a:r>
              <a:t>Хог хаягдалд улирлын чанартай өөрчлөлт гарч байна уу?</a:t>
            </a:r>
          </a:p>
          <a:p>
            <a:pPr marL="566927" indent="-566927" defTabSz="2267655">
              <a:spcBef>
                <a:spcPts val="4100"/>
              </a:spcBef>
              <a:defRPr sz="4464"/>
            </a:pPr>
            <a:r>
              <a:t>Төлөв нь нэмэгдэж байгаа зүйл байна уу, хэрхэн шийдэх вэ?</a:t>
            </a:r>
          </a:p>
          <a:p>
            <a:pPr marL="566927" indent="-566927" defTabSz="2267655">
              <a:spcBef>
                <a:spcPts val="4100"/>
              </a:spcBef>
              <a:defRPr sz="4464"/>
            </a:pPr>
            <a:r>
              <a:t>Сайтар шийдэж байсан хог хаягдалд дахин анхаарах хэрэгтэй байна уу?</a:t>
            </a:r>
          </a:p>
        </p:txBody>
      </p:sp>
      <p:pic>
        <p:nvPicPr>
          <p:cNvPr id="280" name="Image" descr="Image"/>
          <p:cNvPicPr>
            <a:picLocks noChangeAspect="1"/>
          </p:cNvPicPr>
          <p:nvPr/>
        </p:nvPicPr>
        <p:blipFill>
          <a:blip r:embed="rId4"/>
          <a:stretch>
            <a:fillRect/>
          </a:stretch>
        </p:blipFill>
        <p:spPr>
          <a:xfrm>
            <a:off x="7180847" y="4142123"/>
            <a:ext cx="17543856" cy="846877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Үйл явцыг хэрэгжүүлэхэд бяцхан зөвлөгөө"/>
          <p:cNvSpPr txBox="1">
            <a:spLocks noGrp="1"/>
          </p:cNvSpPr>
          <p:nvPr>
            <p:ph type="title"/>
          </p:nvPr>
        </p:nvSpPr>
        <p:spPr>
          <a:prstGeom prst="rect">
            <a:avLst/>
          </a:prstGeom>
        </p:spPr>
        <p:txBody>
          <a:bodyPr/>
          <a:lstStyle>
            <a:lvl1pPr defTabSz="2365188">
              <a:defRPr sz="8245" spc="-164"/>
            </a:lvl1pPr>
          </a:lstStyle>
          <a:p>
            <a:r>
              <a:t>Үйл явцыг хэрэгжүүлэхэд бяцхан зөвлөгөө</a:t>
            </a:r>
          </a:p>
        </p:txBody>
      </p:sp>
      <p:sp>
        <p:nvSpPr>
          <p:cNvPr id="285" name="•5кг юм уу 10 кг хог хаягдал ямар харагддаг зургийг авч  мэдээллийн өгөгдлийг түргэсгэх…"/>
          <p:cNvSpPr txBox="1">
            <a:spLocks noGrp="1"/>
          </p:cNvSpPr>
          <p:nvPr>
            <p:ph type="body" idx="1"/>
          </p:nvPr>
        </p:nvSpPr>
        <p:spPr>
          <a:prstGeom prst="rect">
            <a:avLst/>
          </a:prstGeom>
        </p:spPr>
        <p:txBody>
          <a:bodyPr/>
          <a:lstStyle/>
          <a:p>
            <a:pPr marL="560831" indent="-560831" defTabSz="2243271">
              <a:spcBef>
                <a:spcPts val="4100"/>
              </a:spcBef>
              <a:defRPr sz="4416"/>
            </a:pPr>
            <a:r>
              <a:t>•5кг юм уу 10 кг хог хаягдал ямар харагддаг зургийг авч  мэдээллийн өгөгдлийг түргэсгэх</a:t>
            </a:r>
          </a:p>
          <a:p>
            <a:pPr marL="1121663" lvl="1" indent="-560831" defTabSz="2243271">
              <a:spcBef>
                <a:spcPts val="4100"/>
              </a:spcBef>
              <a:defRPr sz="4416"/>
            </a:pPr>
            <a:r>
              <a:t>Ингэснээр цуглуулж байгаа хог хаягдлаа дахин дахин жигнэхгүйгээр хэмжээг нь тооцоолох боломжтой болно. </a:t>
            </a:r>
          </a:p>
          <a:p>
            <a:pPr marL="1121663" lvl="1" indent="-560831" defTabSz="2243271">
              <a:spcBef>
                <a:spcPts val="4100"/>
              </a:spcBef>
              <a:defRPr sz="4416"/>
            </a:pPr>
            <a:r>
              <a:t>Танай үйл явц, зорилтоос шалтгаалаад зөвхөн 1 юм уу тодорхой хэдэн хог хаягдлыг хянахаар сонгож болно. </a:t>
            </a:r>
          </a:p>
          <a:p>
            <a:pPr marL="560831" indent="-560831" defTabSz="2243271">
              <a:spcBef>
                <a:spcPts val="4100"/>
              </a:spcBef>
              <a:defRPr sz="4416"/>
            </a:pPr>
            <a:r>
              <a:t>Та энэ арга хэрэгслийг өөрийн үйл явц, хэрэгцээндээ тохируулан хэрэглэж болно. </a:t>
            </a:r>
          </a:p>
          <a:p>
            <a:pPr marL="560831" indent="-560831" defTabSz="2243271">
              <a:spcBef>
                <a:spcPts val="4100"/>
              </a:spcBef>
              <a:defRPr sz="4416"/>
            </a:pPr>
            <a:r>
              <a:t>Танд тустайгаар хяналтын хүснэгтэд хийх өөрчлөлт байвал танд туслахдаа баяртай байх болно.</a:t>
            </a:r>
          </a:p>
        </p:txBody>
      </p:sp>
    </p:spTree>
  </p:cSld>
  <p:clrMapOvr>
    <a:masterClrMapping/>
  </p:clrMapOvr>
  <mc:AlternateContent xmlns:mc="http://schemas.openxmlformats.org/markup-compatibility/2006" xmlns:p14="http://schemas.microsoft.com/office/powerpoint/2010/main">
    <mc:Choice Requires="p14">
      <p:transition spd="slow" p14:dur="2000">
        <p:push dir="r"/>
      </p:transition>
    </mc:Choice>
    <mc:Fallback xmlns:a14="http://schemas.microsoft.com/office/drawing/2010/main" xmlns:m="http://schemas.openxmlformats.org/officeDocument/2006/math"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Миний хаяг: zachary.conn@caritas.cz…"/>
          <p:cNvSpPr txBox="1">
            <a:spLocks noGrp="1"/>
          </p:cNvSpPr>
          <p:nvPr>
            <p:ph type="body" idx="21"/>
          </p:nvPr>
        </p:nvSpPr>
        <p:spPr>
          <a:xfrm>
            <a:off x="1206500" y="10636653"/>
            <a:ext cx="21971000" cy="28386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defTabSz="2438338">
              <a:lnSpc>
                <a:spcPct val="90000"/>
              </a:lnSpc>
              <a:spcBef>
                <a:spcPts val="4500"/>
              </a:spcBef>
              <a:defRPr sz="4800" b="0"/>
            </a:pPr>
            <a:r>
              <a:t>•Миний хаяг: zachary.conn@caritas.cz</a:t>
            </a:r>
          </a:p>
          <a:p>
            <a:pPr algn="l" defTabSz="2438338">
              <a:lnSpc>
                <a:spcPct val="90000"/>
              </a:lnSpc>
              <a:spcBef>
                <a:spcPts val="4500"/>
              </a:spcBef>
              <a:defRPr sz="4800" b="0"/>
            </a:pPr>
            <a:r>
              <a:t>•Асуулт, санал</a:t>
            </a:r>
          </a:p>
        </p:txBody>
      </p:sp>
      <p:sp>
        <p:nvSpPr>
          <p:cNvPr id="290" name="УБ-ын хүн бүр хог хаягдлаа дахин ашиглавал хогийн цэгт ирж буй хог хаягдлын 23.2%-ийг гаргахгүй байх боломжтой"/>
          <p:cNvSpPr txBox="1">
            <a:spLocks noGrp="1"/>
          </p:cNvSpPr>
          <p:nvPr>
            <p:ph type="body" idx="1"/>
          </p:nvPr>
        </p:nvSpPr>
        <p:spPr>
          <a:prstGeom prst="rect">
            <a:avLst/>
          </a:prstGeom>
        </p:spPr>
        <p:txBody>
          <a:bodyPr/>
          <a:lstStyle>
            <a:lvl1pPr defTabSz="1097252">
              <a:defRPr sz="11250" spc="-112"/>
            </a:lvl1pPr>
          </a:lstStyle>
          <a:p>
            <a:r>
              <a:t>УБ-ын хүн бүр хог хаягдлаа дахин ашиглавал хогийн цэгт ирж буй хог хаягдлын 23.2%-ийг гаргахгүй байх боломжтой </a:t>
            </a:r>
          </a:p>
        </p:txBody>
      </p:sp>
    </p:spTree>
  </p:cSld>
  <p:clrMapOvr>
    <a:masterClrMapping/>
  </p:clrMapOvr>
  <mc:AlternateContent xmlns:mc="http://schemas.openxmlformats.org/markup-compatibility/2006" xmlns:p14="http://schemas.microsoft.com/office/powerpoint/2010/main">
    <mc:Choice Requires="p14">
      <p:transition spd="slow" p14:dur="1500">
        <p14:prism dir="r" isContent="1"/>
      </p:transition>
    </mc:Choice>
    <mc:Fallback xmlns:a14="http://schemas.microsoft.com/office/drawing/2010/main" xmlns:m="http://schemas.openxmlformats.org/officeDocument/2006/math"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Waste composition in UB in Mongolian:…"/>
          <p:cNvSpPr txBox="1">
            <a:spLocks noGrp="1"/>
          </p:cNvSpPr>
          <p:nvPr>
            <p:ph type="body" idx="21"/>
          </p:nvPr>
        </p:nvSpPr>
        <p:spPr>
          <a:xfrm>
            <a:off x="1206500" y="8262180"/>
            <a:ext cx="21971000" cy="442762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defTabSz="470534">
              <a:defRPr sz="3135"/>
            </a:pPr>
            <a:r>
              <a:t>Waste composition in UB in Mongolian: </a:t>
            </a:r>
          </a:p>
          <a:p>
            <a:pPr algn="l" defTabSz="470534">
              <a:defRPr sz="3135">
                <a:solidFill>
                  <a:srgbClr val="0096FF"/>
                </a:solidFill>
              </a:defRPr>
            </a:pPr>
            <a:r>
              <a:t>https://asiafoundation.org/wp-content/uploads/2020/02/Улаанбаатар-хотын-ахуйн-хог-хаягдлын-найрлагын-Бутцийн-судалгаа-2019.pdf</a:t>
            </a:r>
          </a:p>
          <a:p>
            <a:pPr algn="l" defTabSz="470534">
              <a:defRPr sz="3135"/>
            </a:pPr>
            <a:r>
              <a:t>Waste management training in Mongolian by EcoSoum: </a:t>
            </a:r>
          </a:p>
          <a:p>
            <a:pPr algn="l" defTabSz="470534">
              <a:defRPr sz="3135">
                <a:solidFill>
                  <a:srgbClr val="0096FF"/>
                </a:solidFill>
              </a:defRPr>
            </a:pPr>
            <a:r>
              <a:t>https://15f3d748-2925-4833-8332-67a1581fa971.filesusr.com/ugd/55e3ff_39edeb0b0a454f448f450fd0e4ea5fb7.pptx?dn=ЭКОСУМ%20–%20ХОГНЫ%20ТУХАЙ%20ЯРИЛЦЪЯ%20СУРГАЛТ%20–%202021%20оны%209%20сар.pptx</a:t>
            </a:r>
          </a:p>
          <a:p>
            <a:pPr algn="l" defTabSz="470534">
              <a:defRPr sz="3135"/>
            </a:pPr>
            <a:r>
              <a:t>EcoSoum Toolkit for waste management and how to conduct a waste audit: </a:t>
            </a:r>
          </a:p>
          <a:p>
            <a:pPr algn="l" defTabSz="470534">
              <a:defRPr sz="3135">
                <a:solidFill>
                  <a:srgbClr val="0096FF"/>
                </a:solidFill>
              </a:defRPr>
            </a:pPr>
            <a:r>
              <a:t>https://drive.google.com/file/d/1DbwKC20mZH-KFxAWypQj3aQfuMlnKl2X/view?usp=sharing</a:t>
            </a:r>
          </a:p>
        </p:txBody>
      </p:sp>
      <p:sp>
        <p:nvSpPr>
          <p:cNvPr id="295" name="Эх сурвалж"/>
          <p:cNvSpPr txBox="1">
            <a:spLocks noGrp="1"/>
          </p:cNvSpPr>
          <p:nvPr>
            <p:ph type="body" idx="1"/>
          </p:nvPr>
        </p:nvSpPr>
        <p:spPr>
          <a:prstGeom prst="rect">
            <a:avLst/>
          </a:prstGeom>
        </p:spPr>
        <p:txBody>
          <a:bodyPr/>
          <a:lstStyle>
            <a:lvl1pPr defTabSz="402336">
              <a:lnSpc>
                <a:spcPts val="36000"/>
              </a:lnSpc>
              <a:defRPr sz="29333" spc="0"/>
            </a:lvl1pPr>
          </a:lstStyle>
          <a:p>
            <a:r>
              <a:t>Эх сурвалж</a:t>
            </a:r>
            <a:endParaRPr sz="1056" b="0">
              <a:solidFill>
                <a:srgbClr val="000000"/>
              </a:solidFill>
              <a:latin typeface="Times Roman"/>
              <a:ea typeface="Times Roman"/>
              <a:cs typeface="Times Roman"/>
              <a:sym typeface="Times Roman"/>
            </a:endParaRPr>
          </a:p>
        </p:txBody>
      </p:sp>
    </p:spTree>
  </p:cSld>
  <p:clrMapOvr>
    <a:masterClrMapping/>
  </p:clrMapOvr>
  <mc:AlternateContent xmlns:mc="http://schemas.openxmlformats.org/markup-compatibility/2006" xmlns:p14="http://schemas.microsoft.com/office/powerpoint/2010/main">
    <mc:Choice Requires="p14">
      <p:transition spd="slow" p14:dur="1500">
        <p14:prism dir="r" isContent="1"/>
      </p:transition>
    </mc:Choice>
    <mc:Fallback xmlns:a14="http://schemas.microsoft.com/office/drawing/2010/main" xmlns:m="http://schemas.openxmlformats.org/officeDocument/2006/math"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58" name="Ундааны 30 лаазыг дахин ашигласнаар Prius машин 77 км явахад ялгарах утааг нөхнө ♻️"/>
          <p:cNvSpPr txBox="1">
            <a:spLocks noGrp="1"/>
          </p:cNvSpPr>
          <p:nvPr>
            <p:ph type="body" idx="1"/>
          </p:nvPr>
        </p:nvSpPr>
        <p:spPr>
          <a:xfrm>
            <a:off x="1206500" y="2411083"/>
            <a:ext cx="21971000" cy="8893834"/>
          </a:xfrm>
          <a:prstGeom prst="rect">
            <a:avLst/>
          </a:prstGeom>
        </p:spPr>
        <p:txBody>
          <a:bodyPr/>
          <a:lstStyle/>
          <a:p>
            <a:pPr defTabSz="187452">
              <a:lnSpc>
                <a:spcPts val="16700"/>
              </a:lnSpc>
              <a:defRPr sz="13666" spc="0"/>
            </a:pPr>
            <a:r>
              <a:t>Ундааны 30 лаазыг дахин ашигласнаар Prius машин 77 км явахад ялгарах утааг нөхнө</a:t>
            </a:r>
            <a:r>
              <a:rPr sz="492" b="0">
                <a:solidFill>
                  <a:srgbClr val="000000"/>
                </a:solidFill>
                <a:latin typeface="Times Roman"/>
                <a:ea typeface="Times Roman"/>
                <a:cs typeface="Times Roman"/>
                <a:sym typeface="Times Roman"/>
              </a:rPr>
              <a:t> </a:t>
            </a:r>
            <a:r>
              <a:t>♻️ </a:t>
            </a:r>
          </a:p>
        </p:txBody>
      </p:sp>
    </p:spTree>
  </p:cSld>
  <p:clrMapOvr>
    <a:masterClrMapping/>
  </p:clrMapOvr>
  <mc:AlternateContent xmlns:mc="http://schemas.openxmlformats.org/markup-compatibility/2006" xmlns:p14="http://schemas.microsoft.com/office/powerpoint/2010/main">
    <mc:Choice Requires="p14">
      <p:transition spd="slow" p14:dur="2000">
        <p14:prism dir="r"/>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Энэ мэдээллийг хэрхэн ашиглаж болох вэ"/>
          <p:cNvSpPr txBox="1">
            <a:spLocks noGrp="1"/>
          </p:cNvSpPr>
          <p:nvPr>
            <p:ph type="title"/>
          </p:nvPr>
        </p:nvSpPr>
        <p:spPr>
          <a:xfrm>
            <a:off x="1206500" y="952500"/>
            <a:ext cx="9779000" cy="2833435"/>
          </a:xfrm>
          <a:prstGeom prst="rect">
            <a:avLst/>
          </a:prstGeom>
        </p:spPr>
        <p:txBody>
          <a:bodyPr/>
          <a:lstStyle/>
          <a:p>
            <a:pPr defTabSz="1950671">
              <a:defRPr sz="6800" spc="-136"/>
            </a:pPr>
            <a:r>
              <a:t>Энэ мэдээллийг хэрхэн ашиглаж болох вэ</a:t>
            </a:r>
            <a:r>
              <a:rPr sz="960" b="0" spc="-19">
                <a:solidFill>
                  <a:srgbClr val="000000"/>
                </a:solidFill>
                <a:latin typeface="Times Roman"/>
                <a:ea typeface="Times Roman"/>
                <a:cs typeface="Times Roman"/>
                <a:sym typeface="Times Roman"/>
              </a:rPr>
              <a:t> </a:t>
            </a:r>
          </a:p>
        </p:txBody>
      </p:sp>
      <p:sp>
        <p:nvSpPr>
          <p:cNvPr id="163" name="Ажлынхныхаа гаргаж буй хичээл зүтгэлийн үр нөлөөг харуулах…"/>
          <p:cNvSpPr txBox="1">
            <a:spLocks noGrp="1"/>
          </p:cNvSpPr>
          <p:nvPr>
            <p:ph type="body" sz="half" idx="1"/>
          </p:nvPr>
        </p:nvSpPr>
        <p:spPr>
          <a:xfrm>
            <a:off x="1206500" y="3809929"/>
            <a:ext cx="9779000" cy="8694587"/>
          </a:xfrm>
          <a:prstGeom prst="rect">
            <a:avLst/>
          </a:prstGeom>
        </p:spPr>
        <p:txBody>
          <a:bodyPr/>
          <a:lstStyle/>
          <a:p>
            <a:pPr marL="579119" indent="-579119" defTabSz="2316421">
              <a:spcBef>
                <a:spcPts val="4200"/>
              </a:spcBef>
              <a:defRPr sz="4560"/>
            </a:pPr>
            <a:r>
              <a:t>Ажлынхныхаа гаргаж буй хичээл зүтгэлийн үр нөлөөг харуулах</a:t>
            </a:r>
          </a:p>
          <a:p>
            <a:pPr marL="579119" indent="-579119" defTabSz="2316421">
              <a:spcBef>
                <a:spcPts val="4200"/>
              </a:spcBef>
              <a:defRPr sz="4560"/>
            </a:pPr>
            <a:r>
              <a:t>Хамгийн их үр нөлөө гаргахад хүч чадлаа дайчлах </a:t>
            </a:r>
          </a:p>
          <a:p>
            <a:pPr marL="579119" indent="-579119" defTabSz="2316421">
              <a:spcBef>
                <a:spcPts val="4200"/>
              </a:spcBef>
              <a:defRPr sz="4560"/>
            </a:pPr>
            <a:r>
              <a:t>Цуглуулсан хэрэглээгээ харуулж ажил дээрээ зан төлөвийн өөрчлөлт гарахыг дэмжих  Track trends over time</a:t>
            </a:r>
          </a:p>
          <a:p>
            <a:pPr marL="579119" indent="-579119" defTabSz="2316421">
              <a:spcBef>
                <a:spcPts val="4200"/>
              </a:spcBef>
              <a:defRPr sz="4560"/>
            </a:pPr>
            <a:r>
              <a:t>Эргэн тойрныхондоо та ямар их хичээл зүтгэл гаргаж байгаагаа хуваалц</a:t>
            </a:r>
          </a:p>
        </p:txBody>
      </p:sp>
      <p:pic>
        <p:nvPicPr>
          <p:cNvPr id="164" name="Large rock formation under dark clouds with a dirt road in the foreground" descr="Large rock formation under dark clouds with a dirt road in the foreground"/>
          <p:cNvPicPr>
            <a:picLocks noGrp="1" noChangeAspect="1"/>
          </p:cNvPicPr>
          <p:nvPr>
            <p:ph type="pic" idx="22"/>
          </p:nvPr>
        </p:nvPicPr>
        <p:blipFill>
          <a:blip r:embed="rId3"/>
          <a:srcRect l="17031" r="17031"/>
          <a:stretch>
            <a:fillRect/>
          </a:stretch>
        </p:blipFill>
        <p:spPr>
          <a:xfrm>
            <a:off x="12192000" y="1263848"/>
            <a:ext cx="10922000" cy="111887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push dir="r"/>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Энэ мэдээллийг яаж ашиглаж болохгүй вэ"/>
          <p:cNvSpPr txBox="1">
            <a:spLocks noGrp="1"/>
          </p:cNvSpPr>
          <p:nvPr>
            <p:ph type="title"/>
          </p:nvPr>
        </p:nvSpPr>
        <p:spPr>
          <a:xfrm>
            <a:off x="1206500" y="952500"/>
            <a:ext cx="10390455" cy="1736369"/>
          </a:xfrm>
          <a:prstGeom prst="rect">
            <a:avLst/>
          </a:prstGeom>
        </p:spPr>
        <p:txBody>
          <a:bodyPr/>
          <a:lstStyle>
            <a:lvl1pPr defTabSz="1682453">
              <a:defRPr sz="5865" spc="-117"/>
            </a:lvl1pPr>
          </a:lstStyle>
          <a:p>
            <a:r>
              <a:t>Энэ мэдээллийг яаж ашиглаж болохгүй вэ </a:t>
            </a:r>
          </a:p>
        </p:txBody>
      </p:sp>
      <p:sp>
        <p:nvSpPr>
          <p:cNvPr id="169" name="Be cautious of accidentally greenwashing"/>
          <p:cNvSpPr txBox="1">
            <a:spLocks noGrp="1"/>
          </p:cNvSpPr>
          <p:nvPr>
            <p:ph type="body" idx="21"/>
          </p:nvPr>
        </p:nvSpPr>
        <p:spPr>
          <a:xfrm>
            <a:off x="1206500" y="2748254"/>
            <a:ext cx="9779000"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569594">
              <a:defRPr sz="3795"/>
            </a:lvl1pPr>
          </a:lstStyle>
          <a:p>
            <a:r>
              <a:t>Be cautious of accidentally greenwashing</a:t>
            </a:r>
          </a:p>
        </p:txBody>
      </p:sp>
      <p:sp>
        <p:nvSpPr>
          <p:cNvPr id="170" name="Энэхүү мэдээлэл нь таны гаргаж буй хүчин чармайлтын байгаль орчны эерэг үр нөлөөг хэтрүүлэн үнэлэх магадлалтай.…"/>
          <p:cNvSpPr txBox="1">
            <a:spLocks noGrp="1"/>
          </p:cNvSpPr>
          <p:nvPr>
            <p:ph type="body" sz="half" idx="1"/>
          </p:nvPr>
        </p:nvSpPr>
        <p:spPr>
          <a:prstGeom prst="rect">
            <a:avLst/>
          </a:prstGeom>
        </p:spPr>
        <p:txBody>
          <a:bodyPr/>
          <a:lstStyle/>
          <a:p>
            <a:pPr marL="469391" indent="-469391" defTabSz="1877520">
              <a:spcBef>
                <a:spcPts val="3400"/>
              </a:spcBef>
              <a:defRPr sz="3696"/>
            </a:pPr>
            <a:r>
              <a:t>Энэхүү мэдээлэл нь таны гаргаж буй хүчин чармайлтын байгаль орчны эерэг үр нөлөөг хэтрүүлэн үнэлэх магадлалтай. </a:t>
            </a:r>
          </a:p>
          <a:p>
            <a:pPr marL="469391" indent="-469391" defTabSz="1877520">
              <a:spcBef>
                <a:spcPts val="3400"/>
              </a:spcBef>
              <a:defRPr sz="3696"/>
            </a:pPr>
            <a:r>
              <a:t>Тэгэхээр үүнийг ялгаруулж буй утааны хэмнэлтийг тоймлон тооцоход ашиглана. </a:t>
            </a:r>
          </a:p>
          <a:p>
            <a:pPr marL="469391" indent="-469391" defTabSz="1877520">
              <a:spcBef>
                <a:spcPts val="3400"/>
              </a:spcBef>
              <a:defRPr sz="3696"/>
            </a:pPr>
            <a:r>
              <a:t>Энэхүү мэдээлэл нь АНУ-ын дахин ашиглалт, эрчим хүчний үйлдвэрлэлийн тооцоонд үндэслэсэн бөгөөд энэ талаарх Монгол Улсын мэдээлэл гарвал уг хяналтын хүснэгтийг шинэчилж болно. </a:t>
            </a:r>
          </a:p>
          <a:p>
            <a:pPr marL="469391" indent="-469391" defTabSz="1877520">
              <a:spcBef>
                <a:spcPts val="3400"/>
              </a:spcBef>
              <a:defRPr sz="3696"/>
            </a:pPr>
            <a:r>
              <a:t>Энэ нь таны дахин ашиглахаар цуглуулж буй зүйлийн хэмжээнд нөлөөлөхгүй</a:t>
            </a:r>
          </a:p>
        </p:txBody>
      </p:sp>
      <p:pic>
        <p:nvPicPr>
          <p:cNvPr id="171" name="Large rock formation under dark clouds with a dirt road in the foreground" descr="Large rock formation under dark clouds with a dirt road in the foreground"/>
          <p:cNvPicPr>
            <a:picLocks noGrp="1" noChangeAspect="1"/>
          </p:cNvPicPr>
          <p:nvPr>
            <p:ph type="pic" idx="22"/>
          </p:nvPr>
        </p:nvPicPr>
        <p:blipFill>
          <a:blip r:embed="rId3"/>
          <a:srcRect l="29477" r="4585"/>
          <a:stretch>
            <a:fillRect/>
          </a:stretch>
        </p:blipFill>
        <p:spPr>
          <a:xfrm>
            <a:off x="12164417" y="1263650"/>
            <a:ext cx="10922001" cy="111887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Санаачлагатай байх"/>
          <p:cNvSpPr txBox="1">
            <a:spLocks noGrp="1"/>
          </p:cNvSpPr>
          <p:nvPr>
            <p:ph type="title"/>
          </p:nvPr>
        </p:nvSpPr>
        <p:spPr>
          <a:prstGeom prst="rect">
            <a:avLst/>
          </a:prstGeom>
        </p:spPr>
        <p:txBody>
          <a:bodyPr/>
          <a:lstStyle/>
          <a:p>
            <a:r>
              <a:t>Санаачлагатай байх </a:t>
            </a:r>
          </a:p>
        </p:txBody>
      </p:sp>
      <p:sp>
        <p:nvSpPr>
          <p:cNvPr id="176" name="Хог хаягдлын аудит хийн хаягдлынхаа бүрэлдэхүүнийг мэдэж авснаар цаашид хэрхэн сайжруулахаа хянах боломжтой"/>
          <p:cNvSpPr txBox="1">
            <a:spLocks noGrp="1"/>
          </p:cNvSpPr>
          <p:nvPr>
            <p:ph type="body" sz="quarter" idx="1"/>
          </p:nvPr>
        </p:nvSpPr>
        <p:spPr>
          <a:prstGeom prst="rect">
            <a:avLst/>
          </a:prstGeom>
        </p:spPr>
        <p:txBody>
          <a:bodyPr/>
          <a:lstStyle/>
          <a:p>
            <a:r>
              <a:t>Хог хаягдлын аудит хийн хаягдлынхаа бүрэлдэхүүнийг мэдэж авснаар цаашид хэрхэн сайжруулахаа хянах боломжтой</a:t>
            </a:r>
          </a:p>
        </p:txBody>
      </p:sp>
      <p:pic>
        <p:nvPicPr>
          <p:cNvPr id="177" name="Moss-covered rocks" descr="Moss-covered rocks"/>
          <p:cNvPicPr>
            <a:picLocks noGrp="1" noChangeAspect="1"/>
          </p:cNvPicPr>
          <p:nvPr>
            <p:ph type="pic" idx="21"/>
          </p:nvPr>
        </p:nvPicPr>
        <p:blipFill>
          <a:blip r:embed="rId3"/>
          <a:srcRect l="17032" r="17032"/>
          <a:stretch>
            <a:fillRect/>
          </a:stretch>
        </p:blipFill>
        <p:spPr>
          <a:xfrm>
            <a:off x="12192000" y="1270000"/>
            <a:ext cx="10921713" cy="11188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Дахин ашиглалтаа хэрхэн хянах вэ"/>
          <p:cNvSpPr txBox="1">
            <a:spLocks noGrp="1"/>
          </p:cNvSpPr>
          <p:nvPr>
            <p:ph type="title"/>
          </p:nvPr>
        </p:nvSpPr>
        <p:spPr>
          <a:xfrm>
            <a:off x="1206500" y="952500"/>
            <a:ext cx="16527838" cy="1435100"/>
          </a:xfrm>
          <a:prstGeom prst="rect">
            <a:avLst/>
          </a:prstGeom>
        </p:spPr>
        <p:txBody>
          <a:bodyPr/>
          <a:lstStyle>
            <a:lvl1pPr defTabSz="2194505">
              <a:defRPr sz="7650" spc="-153"/>
            </a:lvl1pPr>
          </a:lstStyle>
          <a:p>
            <a:r>
              <a:t>Дахин ашиглалтаа хэрхэн хянах вэ </a:t>
            </a:r>
          </a:p>
        </p:txBody>
      </p:sp>
      <p:sp>
        <p:nvSpPr>
          <p:cNvPr id="182" name="Үгүйсгэл, таамаглалын хэсэг"/>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784225">
              <a:defRPr sz="5225"/>
            </a:lvl1pPr>
          </a:lstStyle>
          <a:p>
            <a:r>
              <a:t>Үгүйсгэл, таамаглалын хэсэг</a:t>
            </a:r>
          </a:p>
        </p:txBody>
      </p:sp>
      <p:pic>
        <p:nvPicPr>
          <p:cNvPr id="183" name="Large rock formation under dark clouds with a dirt road in the foreground" descr="Large rock formation under dark clouds with a dirt road in the foreground"/>
          <p:cNvPicPr>
            <a:picLocks noGrp="1" noChangeAspect="1"/>
          </p:cNvPicPr>
          <p:nvPr>
            <p:ph type="pic" idx="22"/>
          </p:nvPr>
        </p:nvPicPr>
        <p:blipFill>
          <a:blip r:embed="rId3"/>
          <a:srcRect l="3348" t="47045" r="518" b="10729"/>
          <a:stretch>
            <a:fillRect/>
          </a:stretch>
        </p:blipFill>
        <p:spPr>
          <a:xfrm>
            <a:off x="16470" y="9870296"/>
            <a:ext cx="24351060" cy="72247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26"/>
                </a:lnTo>
                <a:cubicBezTo>
                  <a:pt x="40" y="291"/>
                  <a:pt x="49" y="145"/>
                  <a:pt x="0" y="0"/>
                </a:cubicBezTo>
                <a:close/>
                <a:moveTo>
                  <a:pt x="842" y="592"/>
                </a:moveTo>
                <a:cubicBezTo>
                  <a:pt x="774" y="592"/>
                  <a:pt x="475" y="1060"/>
                  <a:pt x="410" y="1271"/>
                </a:cubicBezTo>
                <a:cubicBezTo>
                  <a:pt x="308" y="1597"/>
                  <a:pt x="100" y="1961"/>
                  <a:pt x="0" y="2025"/>
                </a:cubicBezTo>
                <a:lnTo>
                  <a:pt x="0" y="21600"/>
                </a:lnTo>
                <a:lnTo>
                  <a:pt x="21600" y="21600"/>
                </a:lnTo>
                <a:lnTo>
                  <a:pt x="21600" y="4702"/>
                </a:lnTo>
                <a:cubicBezTo>
                  <a:pt x="21573" y="4741"/>
                  <a:pt x="21522" y="4736"/>
                  <a:pt x="21449" y="4681"/>
                </a:cubicBezTo>
                <a:cubicBezTo>
                  <a:pt x="21222" y="4507"/>
                  <a:pt x="21100" y="4479"/>
                  <a:pt x="21060" y="4591"/>
                </a:cubicBezTo>
                <a:cubicBezTo>
                  <a:pt x="21038" y="4650"/>
                  <a:pt x="20960" y="4678"/>
                  <a:pt x="20885" y="4652"/>
                </a:cubicBezTo>
                <a:cubicBezTo>
                  <a:pt x="20809" y="4627"/>
                  <a:pt x="20709" y="4658"/>
                  <a:pt x="20663" y="4721"/>
                </a:cubicBezTo>
                <a:cubicBezTo>
                  <a:pt x="20553" y="4869"/>
                  <a:pt x="20121" y="4950"/>
                  <a:pt x="20099" y="4828"/>
                </a:cubicBezTo>
                <a:cubicBezTo>
                  <a:pt x="20089" y="4777"/>
                  <a:pt x="20013" y="4770"/>
                  <a:pt x="19929" y="4813"/>
                </a:cubicBezTo>
                <a:cubicBezTo>
                  <a:pt x="19844" y="4856"/>
                  <a:pt x="19754" y="4880"/>
                  <a:pt x="19727" y="4865"/>
                </a:cubicBezTo>
                <a:cubicBezTo>
                  <a:pt x="19700" y="4850"/>
                  <a:pt x="19661" y="4883"/>
                  <a:pt x="19641" y="4937"/>
                </a:cubicBezTo>
                <a:cubicBezTo>
                  <a:pt x="19620" y="4992"/>
                  <a:pt x="19596" y="4995"/>
                  <a:pt x="19587" y="4944"/>
                </a:cubicBezTo>
                <a:cubicBezTo>
                  <a:pt x="19577" y="4894"/>
                  <a:pt x="19517" y="4873"/>
                  <a:pt x="19453" y="4898"/>
                </a:cubicBezTo>
                <a:cubicBezTo>
                  <a:pt x="19343" y="4941"/>
                  <a:pt x="19340" y="4951"/>
                  <a:pt x="19407" y="5067"/>
                </a:cubicBezTo>
                <a:cubicBezTo>
                  <a:pt x="19446" y="5134"/>
                  <a:pt x="19480" y="5237"/>
                  <a:pt x="19482" y="5297"/>
                </a:cubicBezTo>
                <a:cubicBezTo>
                  <a:pt x="19488" y="5464"/>
                  <a:pt x="19279" y="5491"/>
                  <a:pt x="19221" y="5331"/>
                </a:cubicBezTo>
                <a:cubicBezTo>
                  <a:pt x="19182" y="5226"/>
                  <a:pt x="19175" y="5223"/>
                  <a:pt x="19193" y="5324"/>
                </a:cubicBezTo>
                <a:cubicBezTo>
                  <a:pt x="19224" y="5497"/>
                  <a:pt x="19136" y="5619"/>
                  <a:pt x="19060" y="5508"/>
                </a:cubicBezTo>
                <a:cubicBezTo>
                  <a:pt x="19030" y="5463"/>
                  <a:pt x="18980" y="5435"/>
                  <a:pt x="18951" y="5447"/>
                </a:cubicBezTo>
                <a:cubicBezTo>
                  <a:pt x="18922" y="5459"/>
                  <a:pt x="18888" y="5415"/>
                  <a:pt x="18876" y="5350"/>
                </a:cubicBezTo>
                <a:cubicBezTo>
                  <a:pt x="18862" y="5274"/>
                  <a:pt x="18841" y="5268"/>
                  <a:pt x="18817" y="5335"/>
                </a:cubicBezTo>
                <a:cubicBezTo>
                  <a:pt x="18770" y="5464"/>
                  <a:pt x="18550" y="5533"/>
                  <a:pt x="18519" y="5428"/>
                </a:cubicBezTo>
                <a:cubicBezTo>
                  <a:pt x="18483" y="5306"/>
                  <a:pt x="18441" y="5338"/>
                  <a:pt x="18450" y="5482"/>
                </a:cubicBezTo>
                <a:cubicBezTo>
                  <a:pt x="18455" y="5554"/>
                  <a:pt x="18422" y="5621"/>
                  <a:pt x="18378" y="5630"/>
                </a:cubicBezTo>
                <a:cubicBezTo>
                  <a:pt x="18334" y="5640"/>
                  <a:pt x="18201" y="5684"/>
                  <a:pt x="18082" y="5730"/>
                </a:cubicBezTo>
                <a:cubicBezTo>
                  <a:pt x="17946" y="5782"/>
                  <a:pt x="17851" y="5772"/>
                  <a:pt x="17825" y="5704"/>
                </a:cubicBezTo>
                <a:cubicBezTo>
                  <a:pt x="17780" y="5582"/>
                  <a:pt x="17676" y="5587"/>
                  <a:pt x="17615" y="5713"/>
                </a:cubicBezTo>
                <a:cubicBezTo>
                  <a:pt x="17594" y="5759"/>
                  <a:pt x="17562" y="5768"/>
                  <a:pt x="17546" y="5733"/>
                </a:cubicBezTo>
                <a:cubicBezTo>
                  <a:pt x="17529" y="5699"/>
                  <a:pt x="17507" y="5721"/>
                  <a:pt x="17496" y="5782"/>
                </a:cubicBezTo>
                <a:cubicBezTo>
                  <a:pt x="17482" y="5854"/>
                  <a:pt x="17451" y="5835"/>
                  <a:pt x="17406" y="5730"/>
                </a:cubicBezTo>
                <a:cubicBezTo>
                  <a:pt x="17317" y="5520"/>
                  <a:pt x="17268" y="5519"/>
                  <a:pt x="17319" y="5727"/>
                </a:cubicBezTo>
                <a:cubicBezTo>
                  <a:pt x="17351" y="5858"/>
                  <a:pt x="17348" y="5902"/>
                  <a:pt x="17306" y="5956"/>
                </a:cubicBezTo>
                <a:cubicBezTo>
                  <a:pt x="17277" y="5994"/>
                  <a:pt x="17233" y="5965"/>
                  <a:pt x="17207" y="5894"/>
                </a:cubicBezTo>
                <a:cubicBezTo>
                  <a:pt x="17182" y="5822"/>
                  <a:pt x="17142" y="5784"/>
                  <a:pt x="17120" y="5811"/>
                </a:cubicBezTo>
                <a:cubicBezTo>
                  <a:pt x="17097" y="5837"/>
                  <a:pt x="17040" y="5822"/>
                  <a:pt x="16993" y="5777"/>
                </a:cubicBezTo>
                <a:cubicBezTo>
                  <a:pt x="16943" y="5729"/>
                  <a:pt x="16894" y="5743"/>
                  <a:pt x="16874" y="5813"/>
                </a:cubicBezTo>
                <a:cubicBezTo>
                  <a:pt x="16849" y="5897"/>
                  <a:pt x="16816" y="5888"/>
                  <a:pt x="16756" y="5781"/>
                </a:cubicBezTo>
                <a:cubicBezTo>
                  <a:pt x="16693" y="5667"/>
                  <a:pt x="16652" y="5659"/>
                  <a:pt x="16582" y="5749"/>
                </a:cubicBezTo>
                <a:cubicBezTo>
                  <a:pt x="16516" y="5833"/>
                  <a:pt x="16480" y="5833"/>
                  <a:pt x="16455" y="5749"/>
                </a:cubicBezTo>
                <a:cubicBezTo>
                  <a:pt x="16436" y="5684"/>
                  <a:pt x="16420" y="5672"/>
                  <a:pt x="16420" y="5720"/>
                </a:cubicBezTo>
                <a:cubicBezTo>
                  <a:pt x="16420" y="5769"/>
                  <a:pt x="16383" y="5726"/>
                  <a:pt x="16337" y="5625"/>
                </a:cubicBezTo>
                <a:cubicBezTo>
                  <a:pt x="16264" y="5463"/>
                  <a:pt x="16250" y="5460"/>
                  <a:pt x="16217" y="5605"/>
                </a:cubicBezTo>
                <a:cubicBezTo>
                  <a:pt x="16186" y="5740"/>
                  <a:pt x="15997" y="5861"/>
                  <a:pt x="15939" y="5783"/>
                </a:cubicBezTo>
                <a:cubicBezTo>
                  <a:pt x="15930" y="5772"/>
                  <a:pt x="15805" y="5754"/>
                  <a:pt x="15660" y="5744"/>
                </a:cubicBezTo>
                <a:cubicBezTo>
                  <a:pt x="15516" y="5734"/>
                  <a:pt x="15386" y="5686"/>
                  <a:pt x="15372" y="5638"/>
                </a:cubicBezTo>
                <a:cubicBezTo>
                  <a:pt x="15358" y="5591"/>
                  <a:pt x="15382" y="5459"/>
                  <a:pt x="15426" y="5345"/>
                </a:cubicBezTo>
                <a:cubicBezTo>
                  <a:pt x="15469" y="5232"/>
                  <a:pt x="15491" y="5135"/>
                  <a:pt x="15473" y="5128"/>
                </a:cubicBezTo>
                <a:cubicBezTo>
                  <a:pt x="15407" y="5105"/>
                  <a:pt x="15312" y="5055"/>
                  <a:pt x="15281" y="5029"/>
                </a:cubicBezTo>
                <a:cubicBezTo>
                  <a:pt x="15187" y="4948"/>
                  <a:pt x="15111" y="5053"/>
                  <a:pt x="15076" y="5313"/>
                </a:cubicBezTo>
                <a:cubicBezTo>
                  <a:pt x="15047" y="5528"/>
                  <a:pt x="15028" y="5569"/>
                  <a:pt x="15000" y="5477"/>
                </a:cubicBezTo>
                <a:cubicBezTo>
                  <a:pt x="14973" y="5385"/>
                  <a:pt x="14950" y="5396"/>
                  <a:pt x="14909" y="5521"/>
                </a:cubicBezTo>
                <a:cubicBezTo>
                  <a:pt x="14873" y="5631"/>
                  <a:pt x="14846" y="5650"/>
                  <a:pt x="14833" y="5576"/>
                </a:cubicBezTo>
                <a:cubicBezTo>
                  <a:pt x="14819" y="5500"/>
                  <a:pt x="14786" y="5518"/>
                  <a:pt x="14735" y="5631"/>
                </a:cubicBezTo>
                <a:cubicBezTo>
                  <a:pt x="14692" y="5725"/>
                  <a:pt x="14644" y="5773"/>
                  <a:pt x="14627" y="5738"/>
                </a:cubicBezTo>
                <a:cubicBezTo>
                  <a:pt x="14610" y="5703"/>
                  <a:pt x="14556" y="5726"/>
                  <a:pt x="14506" y="5789"/>
                </a:cubicBezTo>
                <a:cubicBezTo>
                  <a:pt x="14427" y="5890"/>
                  <a:pt x="14305" y="5965"/>
                  <a:pt x="14141" y="6015"/>
                </a:cubicBezTo>
                <a:cubicBezTo>
                  <a:pt x="14115" y="6023"/>
                  <a:pt x="14075" y="6077"/>
                  <a:pt x="14053" y="6136"/>
                </a:cubicBezTo>
                <a:cubicBezTo>
                  <a:pt x="14026" y="6208"/>
                  <a:pt x="13987" y="6185"/>
                  <a:pt x="13932" y="6062"/>
                </a:cubicBezTo>
                <a:cubicBezTo>
                  <a:pt x="13835" y="5848"/>
                  <a:pt x="13849" y="5726"/>
                  <a:pt x="13980" y="5637"/>
                </a:cubicBezTo>
                <a:cubicBezTo>
                  <a:pt x="14033" y="5601"/>
                  <a:pt x="14077" y="5527"/>
                  <a:pt x="14077" y="5471"/>
                </a:cubicBezTo>
                <a:cubicBezTo>
                  <a:pt x="14077" y="5416"/>
                  <a:pt x="14049" y="5396"/>
                  <a:pt x="14015" y="5426"/>
                </a:cubicBezTo>
                <a:cubicBezTo>
                  <a:pt x="13978" y="5459"/>
                  <a:pt x="13909" y="5366"/>
                  <a:pt x="13841" y="5194"/>
                </a:cubicBezTo>
                <a:cubicBezTo>
                  <a:pt x="13772" y="5015"/>
                  <a:pt x="13722" y="4950"/>
                  <a:pt x="13709" y="5020"/>
                </a:cubicBezTo>
                <a:cubicBezTo>
                  <a:pt x="13698" y="5083"/>
                  <a:pt x="13665" y="5134"/>
                  <a:pt x="13636" y="5134"/>
                </a:cubicBezTo>
                <a:cubicBezTo>
                  <a:pt x="13608" y="5134"/>
                  <a:pt x="13561" y="5205"/>
                  <a:pt x="13533" y="5292"/>
                </a:cubicBezTo>
                <a:cubicBezTo>
                  <a:pt x="13487" y="5432"/>
                  <a:pt x="13462" y="5422"/>
                  <a:pt x="13321" y="5203"/>
                </a:cubicBezTo>
                <a:cubicBezTo>
                  <a:pt x="13160" y="4952"/>
                  <a:pt x="12827" y="4871"/>
                  <a:pt x="12737" y="5062"/>
                </a:cubicBezTo>
                <a:cubicBezTo>
                  <a:pt x="12715" y="5109"/>
                  <a:pt x="12685" y="5122"/>
                  <a:pt x="12669" y="5090"/>
                </a:cubicBezTo>
                <a:cubicBezTo>
                  <a:pt x="12654" y="5059"/>
                  <a:pt x="12587" y="5128"/>
                  <a:pt x="12520" y="5243"/>
                </a:cubicBezTo>
                <a:cubicBezTo>
                  <a:pt x="12429" y="5399"/>
                  <a:pt x="12386" y="5424"/>
                  <a:pt x="12355" y="5336"/>
                </a:cubicBezTo>
                <a:cubicBezTo>
                  <a:pt x="12332" y="5271"/>
                  <a:pt x="12320" y="5175"/>
                  <a:pt x="12330" y="5122"/>
                </a:cubicBezTo>
                <a:cubicBezTo>
                  <a:pt x="12339" y="5070"/>
                  <a:pt x="12325" y="5026"/>
                  <a:pt x="12298" y="5026"/>
                </a:cubicBezTo>
                <a:cubicBezTo>
                  <a:pt x="12269" y="5026"/>
                  <a:pt x="12257" y="5088"/>
                  <a:pt x="12267" y="5183"/>
                </a:cubicBezTo>
                <a:cubicBezTo>
                  <a:pt x="12280" y="5291"/>
                  <a:pt x="12242" y="5407"/>
                  <a:pt x="12146" y="5551"/>
                </a:cubicBezTo>
                <a:cubicBezTo>
                  <a:pt x="11978" y="5804"/>
                  <a:pt x="11889" y="5919"/>
                  <a:pt x="11846" y="5941"/>
                </a:cubicBezTo>
                <a:cubicBezTo>
                  <a:pt x="11763" y="5983"/>
                  <a:pt x="11616" y="6131"/>
                  <a:pt x="11564" y="6225"/>
                </a:cubicBezTo>
                <a:cubicBezTo>
                  <a:pt x="11527" y="6293"/>
                  <a:pt x="11485" y="6288"/>
                  <a:pt x="11441" y="6209"/>
                </a:cubicBezTo>
                <a:cubicBezTo>
                  <a:pt x="11405" y="6143"/>
                  <a:pt x="11343" y="6117"/>
                  <a:pt x="11304" y="6150"/>
                </a:cubicBezTo>
                <a:cubicBezTo>
                  <a:pt x="11220" y="6220"/>
                  <a:pt x="11007" y="5864"/>
                  <a:pt x="11021" y="5676"/>
                </a:cubicBezTo>
                <a:cubicBezTo>
                  <a:pt x="11030" y="5539"/>
                  <a:pt x="10906" y="5626"/>
                  <a:pt x="10853" y="5795"/>
                </a:cubicBezTo>
                <a:cubicBezTo>
                  <a:pt x="10836" y="5848"/>
                  <a:pt x="10790" y="5891"/>
                  <a:pt x="10750" y="5891"/>
                </a:cubicBezTo>
                <a:cubicBezTo>
                  <a:pt x="10711" y="5891"/>
                  <a:pt x="10669" y="5943"/>
                  <a:pt x="10658" y="6005"/>
                </a:cubicBezTo>
                <a:cubicBezTo>
                  <a:pt x="10628" y="6165"/>
                  <a:pt x="10557" y="5948"/>
                  <a:pt x="10533" y="5625"/>
                </a:cubicBezTo>
                <a:cubicBezTo>
                  <a:pt x="10519" y="5439"/>
                  <a:pt x="10472" y="5319"/>
                  <a:pt x="10362" y="5188"/>
                </a:cubicBezTo>
                <a:cubicBezTo>
                  <a:pt x="10278" y="5088"/>
                  <a:pt x="10183" y="4961"/>
                  <a:pt x="10151" y="4904"/>
                </a:cubicBezTo>
                <a:cubicBezTo>
                  <a:pt x="10108" y="4826"/>
                  <a:pt x="10048" y="4887"/>
                  <a:pt x="9911" y="5150"/>
                </a:cubicBezTo>
                <a:cubicBezTo>
                  <a:pt x="9810" y="5341"/>
                  <a:pt x="9716" y="5564"/>
                  <a:pt x="9702" y="5643"/>
                </a:cubicBezTo>
                <a:cubicBezTo>
                  <a:pt x="9687" y="5723"/>
                  <a:pt x="9663" y="5761"/>
                  <a:pt x="9647" y="5729"/>
                </a:cubicBezTo>
                <a:cubicBezTo>
                  <a:pt x="9632" y="5696"/>
                  <a:pt x="9602" y="5772"/>
                  <a:pt x="9582" y="5897"/>
                </a:cubicBezTo>
                <a:cubicBezTo>
                  <a:pt x="9558" y="6051"/>
                  <a:pt x="9529" y="6101"/>
                  <a:pt x="9493" y="6051"/>
                </a:cubicBezTo>
                <a:cubicBezTo>
                  <a:pt x="9463" y="6011"/>
                  <a:pt x="9421" y="5969"/>
                  <a:pt x="9399" y="5956"/>
                </a:cubicBezTo>
                <a:cubicBezTo>
                  <a:pt x="9378" y="5944"/>
                  <a:pt x="9326" y="5827"/>
                  <a:pt x="9285" y="5697"/>
                </a:cubicBezTo>
                <a:cubicBezTo>
                  <a:pt x="9208" y="5451"/>
                  <a:pt x="9057" y="5377"/>
                  <a:pt x="9022" y="5567"/>
                </a:cubicBezTo>
                <a:cubicBezTo>
                  <a:pt x="9011" y="5627"/>
                  <a:pt x="8977" y="5675"/>
                  <a:pt x="8947" y="5675"/>
                </a:cubicBezTo>
                <a:cubicBezTo>
                  <a:pt x="8918" y="5676"/>
                  <a:pt x="8826" y="5790"/>
                  <a:pt x="8745" y="5929"/>
                </a:cubicBezTo>
                <a:cubicBezTo>
                  <a:pt x="8526" y="6303"/>
                  <a:pt x="8471" y="6330"/>
                  <a:pt x="8408" y="6093"/>
                </a:cubicBezTo>
                <a:cubicBezTo>
                  <a:pt x="8347" y="5865"/>
                  <a:pt x="8372" y="5702"/>
                  <a:pt x="8477" y="5648"/>
                </a:cubicBezTo>
                <a:cubicBezTo>
                  <a:pt x="8626" y="5571"/>
                  <a:pt x="8745" y="5026"/>
                  <a:pt x="8613" y="5026"/>
                </a:cubicBezTo>
                <a:cubicBezTo>
                  <a:pt x="8593" y="5026"/>
                  <a:pt x="8587" y="5056"/>
                  <a:pt x="8598" y="5094"/>
                </a:cubicBezTo>
                <a:cubicBezTo>
                  <a:pt x="8609" y="5131"/>
                  <a:pt x="8603" y="5258"/>
                  <a:pt x="8584" y="5374"/>
                </a:cubicBezTo>
                <a:cubicBezTo>
                  <a:pt x="8553" y="5574"/>
                  <a:pt x="8548" y="5575"/>
                  <a:pt x="8490" y="5399"/>
                </a:cubicBezTo>
                <a:cubicBezTo>
                  <a:pt x="8457" y="5297"/>
                  <a:pt x="8437" y="5172"/>
                  <a:pt x="8446" y="5120"/>
                </a:cubicBezTo>
                <a:cubicBezTo>
                  <a:pt x="8476" y="4959"/>
                  <a:pt x="8429" y="5016"/>
                  <a:pt x="8330" y="5262"/>
                </a:cubicBezTo>
                <a:cubicBezTo>
                  <a:pt x="8274" y="5403"/>
                  <a:pt x="8235" y="5598"/>
                  <a:pt x="8235" y="5743"/>
                </a:cubicBezTo>
                <a:cubicBezTo>
                  <a:pt x="8235" y="6071"/>
                  <a:pt x="8182" y="6163"/>
                  <a:pt x="8141" y="5904"/>
                </a:cubicBezTo>
                <a:cubicBezTo>
                  <a:pt x="8103" y="5666"/>
                  <a:pt x="8034" y="5694"/>
                  <a:pt x="7916" y="5996"/>
                </a:cubicBezTo>
                <a:cubicBezTo>
                  <a:pt x="7851" y="6161"/>
                  <a:pt x="7844" y="6224"/>
                  <a:pt x="7877" y="6359"/>
                </a:cubicBezTo>
                <a:cubicBezTo>
                  <a:pt x="7906" y="6474"/>
                  <a:pt x="7907" y="6542"/>
                  <a:pt x="7882" y="6594"/>
                </a:cubicBezTo>
                <a:cubicBezTo>
                  <a:pt x="7839" y="6683"/>
                  <a:pt x="7754" y="6460"/>
                  <a:pt x="7754" y="6260"/>
                </a:cubicBezTo>
                <a:cubicBezTo>
                  <a:pt x="7754" y="6180"/>
                  <a:pt x="7724" y="6063"/>
                  <a:pt x="7689" y="5998"/>
                </a:cubicBezTo>
                <a:cubicBezTo>
                  <a:pt x="7653" y="5933"/>
                  <a:pt x="7630" y="5843"/>
                  <a:pt x="7639" y="5799"/>
                </a:cubicBezTo>
                <a:cubicBezTo>
                  <a:pt x="7647" y="5754"/>
                  <a:pt x="7603" y="5713"/>
                  <a:pt x="7542" y="5707"/>
                </a:cubicBezTo>
                <a:cubicBezTo>
                  <a:pt x="7481" y="5701"/>
                  <a:pt x="7380" y="5615"/>
                  <a:pt x="7318" y="5516"/>
                </a:cubicBezTo>
                <a:cubicBezTo>
                  <a:pt x="7256" y="5417"/>
                  <a:pt x="7167" y="5352"/>
                  <a:pt x="7119" y="5370"/>
                </a:cubicBezTo>
                <a:cubicBezTo>
                  <a:pt x="7040" y="5401"/>
                  <a:pt x="7032" y="5441"/>
                  <a:pt x="7041" y="5792"/>
                </a:cubicBezTo>
                <a:cubicBezTo>
                  <a:pt x="7048" y="6039"/>
                  <a:pt x="7034" y="6228"/>
                  <a:pt x="7003" y="6315"/>
                </a:cubicBezTo>
                <a:cubicBezTo>
                  <a:pt x="6943" y="6481"/>
                  <a:pt x="6876" y="6364"/>
                  <a:pt x="6901" y="6139"/>
                </a:cubicBezTo>
                <a:cubicBezTo>
                  <a:pt x="6915" y="6023"/>
                  <a:pt x="6905" y="5994"/>
                  <a:pt x="6869" y="6041"/>
                </a:cubicBezTo>
                <a:cubicBezTo>
                  <a:pt x="6803" y="6126"/>
                  <a:pt x="6526" y="5701"/>
                  <a:pt x="6552" y="5555"/>
                </a:cubicBezTo>
                <a:cubicBezTo>
                  <a:pt x="6564" y="5491"/>
                  <a:pt x="6547" y="5459"/>
                  <a:pt x="6513" y="5478"/>
                </a:cubicBezTo>
                <a:cubicBezTo>
                  <a:pt x="6474" y="5501"/>
                  <a:pt x="6455" y="5452"/>
                  <a:pt x="6458" y="5330"/>
                </a:cubicBezTo>
                <a:cubicBezTo>
                  <a:pt x="6462" y="5163"/>
                  <a:pt x="6455" y="5161"/>
                  <a:pt x="6387" y="5312"/>
                </a:cubicBezTo>
                <a:cubicBezTo>
                  <a:pt x="6343" y="5410"/>
                  <a:pt x="6295" y="5441"/>
                  <a:pt x="6271" y="5388"/>
                </a:cubicBezTo>
                <a:cubicBezTo>
                  <a:pt x="6248" y="5339"/>
                  <a:pt x="6222" y="5296"/>
                  <a:pt x="6213" y="5290"/>
                </a:cubicBezTo>
                <a:cubicBezTo>
                  <a:pt x="6135" y="5238"/>
                  <a:pt x="5989" y="4962"/>
                  <a:pt x="5919" y="4738"/>
                </a:cubicBezTo>
                <a:cubicBezTo>
                  <a:pt x="5853" y="4526"/>
                  <a:pt x="5821" y="4488"/>
                  <a:pt x="5777" y="4571"/>
                </a:cubicBezTo>
                <a:cubicBezTo>
                  <a:pt x="5736" y="4648"/>
                  <a:pt x="5680" y="4620"/>
                  <a:pt x="5577" y="4471"/>
                </a:cubicBezTo>
                <a:cubicBezTo>
                  <a:pt x="5483" y="4335"/>
                  <a:pt x="5422" y="4300"/>
                  <a:pt x="5397" y="4369"/>
                </a:cubicBezTo>
                <a:cubicBezTo>
                  <a:pt x="5353" y="4492"/>
                  <a:pt x="5266" y="4341"/>
                  <a:pt x="5266" y="4142"/>
                </a:cubicBezTo>
                <a:cubicBezTo>
                  <a:pt x="5266" y="4009"/>
                  <a:pt x="4921" y="3296"/>
                  <a:pt x="4857" y="3296"/>
                </a:cubicBezTo>
                <a:cubicBezTo>
                  <a:pt x="4838" y="3296"/>
                  <a:pt x="4806" y="3377"/>
                  <a:pt x="4785" y="3475"/>
                </a:cubicBezTo>
                <a:cubicBezTo>
                  <a:pt x="4757" y="3601"/>
                  <a:pt x="4727" y="3629"/>
                  <a:pt x="4685" y="3567"/>
                </a:cubicBezTo>
                <a:cubicBezTo>
                  <a:pt x="4545" y="3362"/>
                  <a:pt x="4446" y="3386"/>
                  <a:pt x="4384" y="3640"/>
                </a:cubicBezTo>
                <a:cubicBezTo>
                  <a:pt x="4331" y="3856"/>
                  <a:pt x="4314" y="3872"/>
                  <a:pt x="4258" y="3755"/>
                </a:cubicBezTo>
                <a:cubicBezTo>
                  <a:pt x="4171" y="3577"/>
                  <a:pt x="4142" y="3584"/>
                  <a:pt x="4188" y="3773"/>
                </a:cubicBezTo>
                <a:cubicBezTo>
                  <a:pt x="4252" y="4032"/>
                  <a:pt x="4169" y="4085"/>
                  <a:pt x="4014" y="3885"/>
                </a:cubicBezTo>
                <a:cubicBezTo>
                  <a:pt x="3906" y="3746"/>
                  <a:pt x="3860" y="3730"/>
                  <a:pt x="3827" y="3822"/>
                </a:cubicBezTo>
                <a:cubicBezTo>
                  <a:pt x="3793" y="3915"/>
                  <a:pt x="3770" y="3894"/>
                  <a:pt x="3725" y="3728"/>
                </a:cubicBezTo>
                <a:cubicBezTo>
                  <a:pt x="3669" y="3518"/>
                  <a:pt x="3670" y="3510"/>
                  <a:pt x="3769" y="3394"/>
                </a:cubicBezTo>
                <a:cubicBezTo>
                  <a:pt x="3874" y="3270"/>
                  <a:pt x="3906" y="3079"/>
                  <a:pt x="3821" y="3079"/>
                </a:cubicBezTo>
                <a:cubicBezTo>
                  <a:pt x="3795" y="3079"/>
                  <a:pt x="3749" y="3174"/>
                  <a:pt x="3719" y="3290"/>
                </a:cubicBezTo>
                <a:cubicBezTo>
                  <a:pt x="3690" y="3406"/>
                  <a:pt x="3654" y="3476"/>
                  <a:pt x="3639" y="3445"/>
                </a:cubicBezTo>
                <a:cubicBezTo>
                  <a:pt x="3624" y="3413"/>
                  <a:pt x="3616" y="3452"/>
                  <a:pt x="3620" y="3531"/>
                </a:cubicBezTo>
                <a:cubicBezTo>
                  <a:pt x="3636" y="3791"/>
                  <a:pt x="3536" y="3680"/>
                  <a:pt x="3518" y="3417"/>
                </a:cubicBezTo>
                <a:lnTo>
                  <a:pt x="3500" y="3159"/>
                </a:lnTo>
                <a:lnTo>
                  <a:pt x="3398" y="3447"/>
                </a:lnTo>
                <a:cubicBezTo>
                  <a:pt x="3333" y="3633"/>
                  <a:pt x="3289" y="3692"/>
                  <a:pt x="3275" y="3615"/>
                </a:cubicBezTo>
                <a:cubicBezTo>
                  <a:pt x="3263" y="3550"/>
                  <a:pt x="3262" y="3469"/>
                  <a:pt x="3273" y="3434"/>
                </a:cubicBezTo>
                <a:cubicBezTo>
                  <a:pt x="3283" y="3399"/>
                  <a:pt x="3275" y="3302"/>
                  <a:pt x="3254" y="3219"/>
                </a:cubicBezTo>
                <a:cubicBezTo>
                  <a:pt x="3225" y="3099"/>
                  <a:pt x="3232" y="3055"/>
                  <a:pt x="3292" y="3002"/>
                </a:cubicBezTo>
                <a:lnTo>
                  <a:pt x="3368" y="2937"/>
                </a:lnTo>
                <a:lnTo>
                  <a:pt x="3293" y="2843"/>
                </a:lnTo>
                <a:cubicBezTo>
                  <a:pt x="3240" y="2777"/>
                  <a:pt x="3195" y="2804"/>
                  <a:pt x="3135" y="2937"/>
                </a:cubicBezTo>
                <a:cubicBezTo>
                  <a:pt x="3042" y="3144"/>
                  <a:pt x="2945" y="3199"/>
                  <a:pt x="2919" y="3061"/>
                </a:cubicBezTo>
                <a:cubicBezTo>
                  <a:pt x="2910" y="3012"/>
                  <a:pt x="2867" y="2971"/>
                  <a:pt x="2824" y="2971"/>
                </a:cubicBezTo>
                <a:cubicBezTo>
                  <a:pt x="2780" y="2971"/>
                  <a:pt x="2737" y="2905"/>
                  <a:pt x="2728" y="2824"/>
                </a:cubicBezTo>
                <a:cubicBezTo>
                  <a:pt x="2711" y="2681"/>
                  <a:pt x="2469" y="2230"/>
                  <a:pt x="2289" y="2005"/>
                </a:cubicBezTo>
                <a:cubicBezTo>
                  <a:pt x="2240" y="1945"/>
                  <a:pt x="2201" y="1851"/>
                  <a:pt x="2201" y="1796"/>
                </a:cubicBezTo>
                <a:cubicBezTo>
                  <a:pt x="2201" y="1742"/>
                  <a:pt x="2165" y="1619"/>
                  <a:pt x="2121" y="1522"/>
                </a:cubicBezTo>
                <a:cubicBezTo>
                  <a:pt x="2044" y="1352"/>
                  <a:pt x="2037" y="1359"/>
                  <a:pt x="1913" y="1737"/>
                </a:cubicBezTo>
                <a:cubicBezTo>
                  <a:pt x="1842" y="1952"/>
                  <a:pt x="1731" y="2169"/>
                  <a:pt x="1665" y="2219"/>
                </a:cubicBezTo>
                <a:cubicBezTo>
                  <a:pt x="1533" y="2319"/>
                  <a:pt x="1470" y="2253"/>
                  <a:pt x="1524" y="2072"/>
                </a:cubicBezTo>
                <a:cubicBezTo>
                  <a:pt x="1593" y="1839"/>
                  <a:pt x="1556" y="1782"/>
                  <a:pt x="1442" y="1942"/>
                </a:cubicBezTo>
                <a:cubicBezTo>
                  <a:pt x="1302" y="2141"/>
                  <a:pt x="1033" y="2157"/>
                  <a:pt x="989" y="1971"/>
                </a:cubicBezTo>
                <a:cubicBezTo>
                  <a:pt x="971" y="1897"/>
                  <a:pt x="933" y="1556"/>
                  <a:pt x="904" y="1214"/>
                </a:cubicBezTo>
                <a:cubicBezTo>
                  <a:pt x="875" y="872"/>
                  <a:pt x="847" y="592"/>
                  <a:pt x="842" y="592"/>
                </a:cubicBezTo>
                <a:close/>
                <a:moveTo>
                  <a:pt x="18750" y="4776"/>
                </a:moveTo>
                <a:cubicBezTo>
                  <a:pt x="18744" y="4787"/>
                  <a:pt x="18751" y="4835"/>
                  <a:pt x="18765" y="4929"/>
                </a:cubicBezTo>
                <a:cubicBezTo>
                  <a:pt x="18799" y="5142"/>
                  <a:pt x="18845" y="5195"/>
                  <a:pt x="18871" y="5051"/>
                </a:cubicBezTo>
                <a:cubicBezTo>
                  <a:pt x="18879" y="5006"/>
                  <a:pt x="18852" y="4913"/>
                  <a:pt x="18809" y="4846"/>
                </a:cubicBezTo>
                <a:cubicBezTo>
                  <a:pt x="18774" y="4790"/>
                  <a:pt x="18756" y="4765"/>
                  <a:pt x="18750" y="4776"/>
                </a:cubicBezTo>
                <a:close/>
                <a:moveTo>
                  <a:pt x="18378" y="4823"/>
                </a:moveTo>
                <a:cubicBezTo>
                  <a:pt x="18364" y="4823"/>
                  <a:pt x="18349" y="4831"/>
                  <a:pt x="18338" y="4846"/>
                </a:cubicBezTo>
                <a:cubicBezTo>
                  <a:pt x="18316" y="4876"/>
                  <a:pt x="18334" y="4900"/>
                  <a:pt x="18378" y="4900"/>
                </a:cubicBezTo>
                <a:cubicBezTo>
                  <a:pt x="18422" y="4900"/>
                  <a:pt x="18440" y="4876"/>
                  <a:pt x="18418" y="4846"/>
                </a:cubicBezTo>
                <a:cubicBezTo>
                  <a:pt x="18407" y="4831"/>
                  <a:pt x="18393" y="4823"/>
                  <a:pt x="18378" y="4823"/>
                </a:cubicBezTo>
                <a:close/>
                <a:moveTo>
                  <a:pt x="17026" y="4860"/>
                </a:moveTo>
                <a:cubicBezTo>
                  <a:pt x="16999" y="4838"/>
                  <a:pt x="16991" y="4900"/>
                  <a:pt x="17013" y="5020"/>
                </a:cubicBezTo>
                <a:cubicBezTo>
                  <a:pt x="17025" y="5085"/>
                  <a:pt x="17050" y="5107"/>
                  <a:pt x="17068" y="5069"/>
                </a:cubicBezTo>
                <a:cubicBezTo>
                  <a:pt x="17089" y="5024"/>
                  <a:pt x="17086" y="4967"/>
                  <a:pt x="17059" y="4910"/>
                </a:cubicBezTo>
                <a:cubicBezTo>
                  <a:pt x="17046" y="4883"/>
                  <a:pt x="17035" y="4867"/>
                  <a:pt x="17026" y="4860"/>
                </a:cubicBezTo>
                <a:close/>
                <a:moveTo>
                  <a:pt x="17191" y="4918"/>
                </a:moveTo>
                <a:cubicBezTo>
                  <a:pt x="17173" y="4918"/>
                  <a:pt x="17159" y="4967"/>
                  <a:pt x="17159" y="5026"/>
                </a:cubicBezTo>
                <a:cubicBezTo>
                  <a:pt x="17159" y="5086"/>
                  <a:pt x="17173" y="5134"/>
                  <a:pt x="17191" y="5134"/>
                </a:cubicBezTo>
                <a:cubicBezTo>
                  <a:pt x="17208" y="5134"/>
                  <a:pt x="17223" y="5086"/>
                  <a:pt x="17223" y="5026"/>
                </a:cubicBezTo>
                <a:cubicBezTo>
                  <a:pt x="17223" y="4967"/>
                  <a:pt x="17208" y="4918"/>
                  <a:pt x="17191" y="4918"/>
                </a:cubicBezTo>
                <a:close/>
                <a:moveTo>
                  <a:pt x="17629" y="4961"/>
                </a:moveTo>
                <a:cubicBezTo>
                  <a:pt x="17615" y="4955"/>
                  <a:pt x="17600" y="4979"/>
                  <a:pt x="17592" y="5024"/>
                </a:cubicBezTo>
                <a:cubicBezTo>
                  <a:pt x="17581" y="5084"/>
                  <a:pt x="17594" y="5134"/>
                  <a:pt x="17622" y="5134"/>
                </a:cubicBezTo>
                <a:cubicBezTo>
                  <a:pt x="17678" y="5134"/>
                  <a:pt x="17687" y="5069"/>
                  <a:pt x="17642" y="4976"/>
                </a:cubicBezTo>
                <a:cubicBezTo>
                  <a:pt x="17638" y="4968"/>
                  <a:pt x="17634" y="4963"/>
                  <a:pt x="17629" y="4961"/>
                </a:cubicBezTo>
                <a:close/>
                <a:moveTo>
                  <a:pt x="16836" y="5026"/>
                </a:moveTo>
                <a:cubicBezTo>
                  <a:pt x="16817" y="5026"/>
                  <a:pt x="16811" y="5075"/>
                  <a:pt x="16821" y="5134"/>
                </a:cubicBezTo>
                <a:cubicBezTo>
                  <a:pt x="16832" y="5194"/>
                  <a:pt x="16848" y="5242"/>
                  <a:pt x="16856" y="5242"/>
                </a:cubicBezTo>
                <a:cubicBezTo>
                  <a:pt x="16863" y="5242"/>
                  <a:pt x="16870" y="5194"/>
                  <a:pt x="16870" y="5134"/>
                </a:cubicBezTo>
                <a:cubicBezTo>
                  <a:pt x="16870" y="5075"/>
                  <a:pt x="16854" y="5026"/>
                  <a:pt x="16836" y="5026"/>
                </a:cubicBezTo>
                <a:close/>
                <a:moveTo>
                  <a:pt x="17899" y="5026"/>
                </a:moveTo>
                <a:cubicBezTo>
                  <a:pt x="17862" y="5026"/>
                  <a:pt x="17832" y="5075"/>
                  <a:pt x="17832" y="5134"/>
                </a:cubicBezTo>
                <a:cubicBezTo>
                  <a:pt x="17832" y="5194"/>
                  <a:pt x="17854" y="5242"/>
                  <a:pt x="17879" y="5242"/>
                </a:cubicBezTo>
                <a:cubicBezTo>
                  <a:pt x="17904" y="5242"/>
                  <a:pt x="17934" y="5194"/>
                  <a:pt x="17945" y="5134"/>
                </a:cubicBezTo>
                <a:cubicBezTo>
                  <a:pt x="17956" y="5075"/>
                  <a:pt x="17935" y="5026"/>
                  <a:pt x="17899" y="5026"/>
                </a:cubicBezTo>
                <a:close/>
                <a:moveTo>
                  <a:pt x="16610" y="5039"/>
                </a:moveTo>
                <a:cubicBezTo>
                  <a:pt x="16599" y="5038"/>
                  <a:pt x="16586" y="5045"/>
                  <a:pt x="16575" y="5061"/>
                </a:cubicBezTo>
                <a:cubicBezTo>
                  <a:pt x="16549" y="5095"/>
                  <a:pt x="16557" y="5121"/>
                  <a:pt x="16594" y="5126"/>
                </a:cubicBezTo>
                <a:cubicBezTo>
                  <a:pt x="16628" y="5131"/>
                  <a:pt x="16647" y="5105"/>
                  <a:pt x="16636" y="5069"/>
                </a:cubicBezTo>
                <a:cubicBezTo>
                  <a:pt x="16631" y="5051"/>
                  <a:pt x="16621" y="5041"/>
                  <a:pt x="16610" y="5039"/>
                </a:cubicBezTo>
                <a:close/>
                <a:moveTo>
                  <a:pt x="14230" y="5095"/>
                </a:moveTo>
                <a:cubicBezTo>
                  <a:pt x="14211" y="5087"/>
                  <a:pt x="14185" y="5138"/>
                  <a:pt x="14158" y="5240"/>
                </a:cubicBezTo>
                <a:cubicBezTo>
                  <a:pt x="14101" y="5453"/>
                  <a:pt x="14101" y="5459"/>
                  <a:pt x="14166" y="5459"/>
                </a:cubicBezTo>
                <a:cubicBezTo>
                  <a:pt x="14245" y="5459"/>
                  <a:pt x="14290" y="5269"/>
                  <a:pt x="14247" y="5122"/>
                </a:cubicBezTo>
                <a:cubicBezTo>
                  <a:pt x="14242" y="5107"/>
                  <a:pt x="14236" y="5098"/>
                  <a:pt x="14230" y="5095"/>
                </a:cubicBezTo>
                <a:close/>
                <a:moveTo>
                  <a:pt x="14386" y="5280"/>
                </a:moveTo>
                <a:cubicBezTo>
                  <a:pt x="14374" y="5274"/>
                  <a:pt x="14366" y="5297"/>
                  <a:pt x="14366" y="5344"/>
                </a:cubicBezTo>
                <a:cubicBezTo>
                  <a:pt x="14366" y="5407"/>
                  <a:pt x="14380" y="5459"/>
                  <a:pt x="14398" y="5459"/>
                </a:cubicBezTo>
                <a:cubicBezTo>
                  <a:pt x="14416" y="5459"/>
                  <a:pt x="14430" y="5437"/>
                  <a:pt x="14430" y="5411"/>
                </a:cubicBezTo>
                <a:cubicBezTo>
                  <a:pt x="14430" y="5384"/>
                  <a:pt x="14416" y="5334"/>
                  <a:pt x="14398" y="5297"/>
                </a:cubicBezTo>
                <a:cubicBezTo>
                  <a:pt x="14394" y="5288"/>
                  <a:pt x="14390" y="5282"/>
                  <a:pt x="14386" y="5280"/>
                </a:cubicBezTo>
                <a:close/>
              </a:path>
            </a:pathLst>
          </a:custGeom>
        </p:spPr>
      </p:pic>
      <p:pic>
        <p:nvPicPr>
          <p:cNvPr id="184" name="Screen Shot 2022-09-09 at 5.45.32 pm.png" descr="Screen Shot 2022-09-09 at 5.45.32 pm.png"/>
          <p:cNvPicPr>
            <a:picLocks noChangeAspect="1"/>
          </p:cNvPicPr>
          <p:nvPr/>
        </p:nvPicPr>
        <p:blipFill>
          <a:blip r:embed="rId4"/>
          <a:stretch>
            <a:fillRect/>
          </a:stretch>
        </p:blipFill>
        <p:spPr>
          <a:xfrm>
            <a:off x="3048000" y="3550510"/>
            <a:ext cx="18288000" cy="9652001"/>
          </a:xfrm>
          <a:prstGeom prst="rect">
            <a:avLst/>
          </a:prstGeom>
          <a:ln w="12700">
            <a:miter lim="400000"/>
          </a:ln>
        </p:spPr>
      </p:pic>
      <p:pic>
        <p:nvPicPr>
          <p:cNvPr id="185" name="Line Line" descr="Line Line"/>
          <p:cNvPicPr>
            <a:picLocks/>
          </p:cNvPicPr>
          <p:nvPr/>
        </p:nvPicPr>
        <p:blipFill>
          <a:blip r:embed="rId5"/>
          <a:stretch>
            <a:fillRect/>
          </a:stretch>
        </p:blipFill>
        <p:spPr>
          <a:xfrm rot="5400000">
            <a:off x="4037453" y="11821211"/>
            <a:ext cx="1062200" cy="405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push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85"/>
                                        </p:tgtEl>
                                        <p:attrNameLst>
                                          <p:attrName>style.visibility</p:attrName>
                                        </p:attrNameLst>
                                      </p:cBhvr>
                                      <p:to>
                                        <p:strVal val="visible"/>
                                      </p:to>
                                    </p:set>
                                    <p:animEffect transition="in" filter="dissolve">
                                      <p:cBhvr>
                                        <p:cTn id="7" dur="10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Дахин ашиглалтаа хэрхэн хянах вэ"/>
          <p:cNvSpPr txBox="1">
            <a:spLocks noGrp="1"/>
          </p:cNvSpPr>
          <p:nvPr>
            <p:ph type="title"/>
          </p:nvPr>
        </p:nvSpPr>
        <p:spPr>
          <a:xfrm>
            <a:off x="1219200" y="952500"/>
            <a:ext cx="16284896" cy="1435100"/>
          </a:xfrm>
          <a:prstGeom prst="rect">
            <a:avLst/>
          </a:prstGeom>
        </p:spPr>
        <p:txBody>
          <a:bodyPr/>
          <a:lstStyle>
            <a:lvl1pPr defTabSz="2170121">
              <a:defRPr sz="7565" spc="-151"/>
            </a:lvl1pPr>
          </a:lstStyle>
          <a:p>
            <a:r>
              <a:t>Дахин ашиглалтаа хэрхэн хянах вэ</a:t>
            </a:r>
          </a:p>
        </p:txBody>
      </p:sp>
      <p:sp>
        <p:nvSpPr>
          <p:cNvPr id="191" name="Зааврын хэсэг"/>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Зааврын хэсэг</a:t>
            </a:r>
          </a:p>
        </p:txBody>
      </p:sp>
      <p:pic>
        <p:nvPicPr>
          <p:cNvPr id="192" name="Large rock formation under dark clouds with a dirt road in the foreground" descr="Large rock formation under dark clouds with a dirt road in the foreground"/>
          <p:cNvPicPr>
            <a:picLocks noGrp="1" noChangeAspect="1"/>
          </p:cNvPicPr>
          <p:nvPr>
            <p:ph type="pic" idx="22"/>
          </p:nvPr>
        </p:nvPicPr>
        <p:blipFill>
          <a:blip r:embed="rId3"/>
          <a:srcRect l="3348" t="47045" r="518" b="10729"/>
          <a:stretch>
            <a:fillRect/>
          </a:stretch>
        </p:blipFill>
        <p:spPr>
          <a:xfrm>
            <a:off x="16470" y="9870296"/>
            <a:ext cx="24351060" cy="72247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26"/>
                </a:lnTo>
                <a:cubicBezTo>
                  <a:pt x="40" y="291"/>
                  <a:pt x="49" y="145"/>
                  <a:pt x="0" y="0"/>
                </a:cubicBezTo>
                <a:close/>
                <a:moveTo>
                  <a:pt x="842" y="592"/>
                </a:moveTo>
                <a:cubicBezTo>
                  <a:pt x="774" y="592"/>
                  <a:pt x="475" y="1060"/>
                  <a:pt x="410" y="1271"/>
                </a:cubicBezTo>
                <a:cubicBezTo>
                  <a:pt x="308" y="1597"/>
                  <a:pt x="100" y="1961"/>
                  <a:pt x="0" y="2025"/>
                </a:cubicBezTo>
                <a:lnTo>
                  <a:pt x="0" y="21600"/>
                </a:lnTo>
                <a:lnTo>
                  <a:pt x="21600" y="21600"/>
                </a:lnTo>
                <a:lnTo>
                  <a:pt x="21600" y="4702"/>
                </a:lnTo>
                <a:cubicBezTo>
                  <a:pt x="21573" y="4741"/>
                  <a:pt x="21522" y="4736"/>
                  <a:pt x="21449" y="4681"/>
                </a:cubicBezTo>
                <a:cubicBezTo>
                  <a:pt x="21222" y="4507"/>
                  <a:pt x="21100" y="4479"/>
                  <a:pt x="21060" y="4591"/>
                </a:cubicBezTo>
                <a:cubicBezTo>
                  <a:pt x="21038" y="4650"/>
                  <a:pt x="20960" y="4678"/>
                  <a:pt x="20885" y="4652"/>
                </a:cubicBezTo>
                <a:cubicBezTo>
                  <a:pt x="20809" y="4627"/>
                  <a:pt x="20709" y="4658"/>
                  <a:pt x="20663" y="4721"/>
                </a:cubicBezTo>
                <a:cubicBezTo>
                  <a:pt x="20553" y="4869"/>
                  <a:pt x="20121" y="4950"/>
                  <a:pt x="20099" y="4828"/>
                </a:cubicBezTo>
                <a:cubicBezTo>
                  <a:pt x="20089" y="4777"/>
                  <a:pt x="20013" y="4770"/>
                  <a:pt x="19929" y="4813"/>
                </a:cubicBezTo>
                <a:cubicBezTo>
                  <a:pt x="19844" y="4856"/>
                  <a:pt x="19754" y="4880"/>
                  <a:pt x="19727" y="4865"/>
                </a:cubicBezTo>
                <a:cubicBezTo>
                  <a:pt x="19700" y="4850"/>
                  <a:pt x="19661" y="4883"/>
                  <a:pt x="19641" y="4937"/>
                </a:cubicBezTo>
                <a:cubicBezTo>
                  <a:pt x="19620" y="4992"/>
                  <a:pt x="19596" y="4995"/>
                  <a:pt x="19587" y="4944"/>
                </a:cubicBezTo>
                <a:cubicBezTo>
                  <a:pt x="19577" y="4894"/>
                  <a:pt x="19517" y="4873"/>
                  <a:pt x="19453" y="4898"/>
                </a:cubicBezTo>
                <a:cubicBezTo>
                  <a:pt x="19343" y="4941"/>
                  <a:pt x="19340" y="4951"/>
                  <a:pt x="19407" y="5067"/>
                </a:cubicBezTo>
                <a:cubicBezTo>
                  <a:pt x="19446" y="5134"/>
                  <a:pt x="19480" y="5237"/>
                  <a:pt x="19482" y="5297"/>
                </a:cubicBezTo>
                <a:cubicBezTo>
                  <a:pt x="19488" y="5464"/>
                  <a:pt x="19279" y="5491"/>
                  <a:pt x="19221" y="5331"/>
                </a:cubicBezTo>
                <a:cubicBezTo>
                  <a:pt x="19182" y="5226"/>
                  <a:pt x="19175" y="5223"/>
                  <a:pt x="19193" y="5324"/>
                </a:cubicBezTo>
                <a:cubicBezTo>
                  <a:pt x="19224" y="5497"/>
                  <a:pt x="19136" y="5619"/>
                  <a:pt x="19060" y="5508"/>
                </a:cubicBezTo>
                <a:cubicBezTo>
                  <a:pt x="19030" y="5463"/>
                  <a:pt x="18980" y="5435"/>
                  <a:pt x="18951" y="5447"/>
                </a:cubicBezTo>
                <a:cubicBezTo>
                  <a:pt x="18922" y="5459"/>
                  <a:pt x="18888" y="5415"/>
                  <a:pt x="18876" y="5350"/>
                </a:cubicBezTo>
                <a:cubicBezTo>
                  <a:pt x="18862" y="5274"/>
                  <a:pt x="18841" y="5268"/>
                  <a:pt x="18817" y="5335"/>
                </a:cubicBezTo>
                <a:cubicBezTo>
                  <a:pt x="18770" y="5464"/>
                  <a:pt x="18550" y="5533"/>
                  <a:pt x="18519" y="5428"/>
                </a:cubicBezTo>
                <a:cubicBezTo>
                  <a:pt x="18483" y="5306"/>
                  <a:pt x="18441" y="5338"/>
                  <a:pt x="18450" y="5482"/>
                </a:cubicBezTo>
                <a:cubicBezTo>
                  <a:pt x="18455" y="5554"/>
                  <a:pt x="18422" y="5621"/>
                  <a:pt x="18378" y="5630"/>
                </a:cubicBezTo>
                <a:cubicBezTo>
                  <a:pt x="18334" y="5640"/>
                  <a:pt x="18201" y="5684"/>
                  <a:pt x="18082" y="5730"/>
                </a:cubicBezTo>
                <a:cubicBezTo>
                  <a:pt x="17946" y="5782"/>
                  <a:pt x="17851" y="5772"/>
                  <a:pt x="17825" y="5704"/>
                </a:cubicBezTo>
                <a:cubicBezTo>
                  <a:pt x="17780" y="5582"/>
                  <a:pt x="17676" y="5587"/>
                  <a:pt x="17615" y="5713"/>
                </a:cubicBezTo>
                <a:cubicBezTo>
                  <a:pt x="17594" y="5759"/>
                  <a:pt x="17562" y="5768"/>
                  <a:pt x="17546" y="5733"/>
                </a:cubicBezTo>
                <a:cubicBezTo>
                  <a:pt x="17529" y="5699"/>
                  <a:pt x="17507" y="5721"/>
                  <a:pt x="17496" y="5782"/>
                </a:cubicBezTo>
                <a:cubicBezTo>
                  <a:pt x="17482" y="5854"/>
                  <a:pt x="17451" y="5835"/>
                  <a:pt x="17406" y="5730"/>
                </a:cubicBezTo>
                <a:cubicBezTo>
                  <a:pt x="17317" y="5520"/>
                  <a:pt x="17268" y="5519"/>
                  <a:pt x="17319" y="5727"/>
                </a:cubicBezTo>
                <a:cubicBezTo>
                  <a:pt x="17351" y="5858"/>
                  <a:pt x="17348" y="5902"/>
                  <a:pt x="17306" y="5956"/>
                </a:cubicBezTo>
                <a:cubicBezTo>
                  <a:pt x="17277" y="5994"/>
                  <a:pt x="17233" y="5965"/>
                  <a:pt x="17207" y="5894"/>
                </a:cubicBezTo>
                <a:cubicBezTo>
                  <a:pt x="17182" y="5822"/>
                  <a:pt x="17142" y="5784"/>
                  <a:pt x="17120" y="5811"/>
                </a:cubicBezTo>
                <a:cubicBezTo>
                  <a:pt x="17097" y="5837"/>
                  <a:pt x="17040" y="5822"/>
                  <a:pt x="16993" y="5777"/>
                </a:cubicBezTo>
                <a:cubicBezTo>
                  <a:pt x="16943" y="5729"/>
                  <a:pt x="16894" y="5743"/>
                  <a:pt x="16874" y="5813"/>
                </a:cubicBezTo>
                <a:cubicBezTo>
                  <a:pt x="16849" y="5897"/>
                  <a:pt x="16816" y="5888"/>
                  <a:pt x="16756" y="5781"/>
                </a:cubicBezTo>
                <a:cubicBezTo>
                  <a:pt x="16693" y="5667"/>
                  <a:pt x="16652" y="5659"/>
                  <a:pt x="16582" y="5749"/>
                </a:cubicBezTo>
                <a:cubicBezTo>
                  <a:pt x="16516" y="5833"/>
                  <a:pt x="16480" y="5833"/>
                  <a:pt x="16455" y="5749"/>
                </a:cubicBezTo>
                <a:cubicBezTo>
                  <a:pt x="16436" y="5684"/>
                  <a:pt x="16420" y="5672"/>
                  <a:pt x="16420" y="5720"/>
                </a:cubicBezTo>
                <a:cubicBezTo>
                  <a:pt x="16420" y="5769"/>
                  <a:pt x="16383" y="5726"/>
                  <a:pt x="16337" y="5625"/>
                </a:cubicBezTo>
                <a:cubicBezTo>
                  <a:pt x="16264" y="5463"/>
                  <a:pt x="16250" y="5460"/>
                  <a:pt x="16217" y="5605"/>
                </a:cubicBezTo>
                <a:cubicBezTo>
                  <a:pt x="16186" y="5740"/>
                  <a:pt x="15997" y="5861"/>
                  <a:pt x="15939" y="5783"/>
                </a:cubicBezTo>
                <a:cubicBezTo>
                  <a:pt x="15930" y="5772"/>
                  <a:pt x="15805" y="5754"/>
                  <a:pt x="15660" y="5744"/>
                </a:cubicBezTo>
                <a:cubicBezTo>
                  <a:pt x="15516" y="5734"/>
                  <a:pt x="15386" y="5686"/>
                  <a:pt x="15372" y="5638"/>
                </a:cubicBezTo>
                <a:cubicBezTo>
                  <a:pt x="15358" y="5591"/>
                  <a:pt x="15382" y="5459"/>
                  <a:pt x="15426" y="5345"/>
                </a:cubicBezTo>
                <a:cubicBezTo>
                  <a:pt x="15469" y="5232"/>
                  <a:pt x="15491" y="5135"/>
                  <a:pt x="15473" y="5128"/>
                </a:cubicBezTo>
                <a:cubicBezTo>
                  <a:pt x="15407" y="5105"/>
                  <a:pt x="15312" y="5055"/>
                  <a:pt x="15281" y="5029"/>
                </a:cubicBezTo>
                <a:cubicBezTo>
                  <a:pt x="15187" y="4948"/>
                  <a:pt x="15111" y="5053"/>
                  <a:pt x="15076" y="5313"/>
                </a:cubicBezTo>
                <a:cubicBezTo>
                  <a:pt x="15047" y="5528"/>
                  <a:pt x="15028" y="5569"/>
                  <a:pt x="15000" y="5477"/>
                </a:cubicBezTo>
                <a:cubicBezTo>
                  <a:pt x="14973" y="5385"/>
                  <a:pt x="14950" y="5396"/>
                  <a:pt x="14909" y="5521"/>
                </a:cubicBezTo>
                <a:cubicBezTo>
                  <a:pt x="14873" y="5631"/>
                  <a:pt x="14846" y="5650"/>
                  <a:pt x="14833" y="5576"/>
                </a:cubicBezTo>
                <a:cubicBezTo>
                  <a:pt x="14819" y="5500"/>
                  <a:pt x="14786" y="5518"/>
                  <a:pt x="14735" y="5631"/>
                </a:cubicBezTo>
                <a:cubicBezTo>
                  <a:pt x="14692" y="5725"/>
                  <a:pt x="14644" y="5773"/>
                  <a:pt x="14627" y="5738"/>
                </a:cubicBezTo>
                <a:cubicBezTo>
                  <a:pt x="14610" y="5703"/>
                  <a:pt x="14556" y="5726"/>
                  <a:pt x="14506" y="5789"/>
                </a:cubicBezTo>
                <a:cubicBezTo>
                  <a:pt x="14427" y="5890"/>
                  <a:pt x="14305" y="5965"/>
                  <a:pt x="14141" y="6015"/>
                </a:cubicBezTo>
                <a:cubicBezTo>
                  <a:pt x="14115" y="6023"/>
                  <a:pt x="14075" y="6077"/>
                  <a:pt x="14053" y="6136"/>
                </a:cubicBezTo>
                <a:cubicBezTo>
                  <a:pt x="14026" y="6208"/>
                  <a:pt x="13987" y="6185"/>
                  <a:pt x="13932" y="6062"/>
                </a:cubicBezTo>
                <a:cubicBezTo>
                  <a:pt x="13835" y="5848"/>
                  <a:pt x="13849" y="5726"/>
                  <a:pt x="13980" y="5637"/>
                </a:cubicBezTo>
                <a:cubicBezTo>
                  <a:pt x="14033" y="5601"/>
                  <a:pt x="14077" y="5527"/>
                  <a:pt x="14077" y="5471"/>
                </a:cubicBezTo>
                <a:cubicBezTo>
                  <a:pt x="14077" y="5416"/>
                  <a:pt x="14049" y="5396"/>
                  <a:pt x="14015" y="5426"/>
                </a:cubicBezTo>
                <a:cubicBezTo>
                  <a:pt x="13978" y="5459"/>
                  <a:pt x="13909" y="5366"/>
                  <a:pt x="13841" y="5194"/>
                </a:cubicBezTo>
                <a:cubicBezTo>
                  <a:pt x="13772" y="5015"/>
                  <a:pt x="13722" y="4950"/>
                  <a:pt x="13709" y="5020"/>
                </a:cubicBezTo>
                <a:cubicBezTo>
                  <a:pt x="13698" y="5083"/>
                  <a:pt x="13665" y="5134"/>
                  <a:pt x="13636" y="5134"/>
                </a:cubicBezTo>
                <a:cubicBezTo>
                  <a:pt x="13608" y="5134"/>
                  <a:pt x="13561" y="5205"/>
                  <a:pt x="13533" y="5292"/>
                </a:cubicBezTo>
                <a:cubicBezTo>
                  <a:pt x="13487" y="5432"/>
                  <a:pt x="13462" y="5422"/>
                  <a:pt x="13321" y="5203"/>
                </a:cubicBezTo>
                <a:cubicBezTo>
                  <a:pt x="13160" y="4952"/>
                  <a:pt x="12827" y="4871"/>
                  <a:pt x="12737" y="5062"/>
                </a:cubicBezTo>
                <a:cubicBezTo>
                  <a:pt x="12715" y="5109"/>
                  <a:pt x="12685" y="5122"/>
                  <a:pt x="12669" y="5090"/>
                </a:cubicBezTo>
                <a:cubicBezTo>
                  <a:pt x="12654" y="5059"/>
                  <a:pt x="12587" y="5128"/>
                  <a:pt x="12520" y="5243"/>
                </a:cubicBezTo>
                <a:cubicBezTo>
                  <a:pt x="12429" y="5399"/>
                  <a:pt x="12386" y="5424"/>
                  <a:pt x="12355" y="5336"/>
                </a:cubicBezTo>
                <a:cubicBezTo>
                  <a:pt x="12332" y="5271"/>
                  <a:pt x="12320" y="5175"/>
                  <a:pt x="12330" y="5122"/>
                </a:cubicBezTo>
                <a:cubicBezTo>
                  <a:pt x="12339" y="5070"/>
                  <a:pt x="12325" y="5026"/>
                  <a:pt x="12298" y="5026"/>
                </a:cubicBezTo>
                <a:cubicBezTo>
                  <a:pt x="12269" y="5026"/>
                  <a:pt x="12257" y="5088"/>
                  <a:pt x="12267" y="5183"/>
                </a:cubicBezTo>
                <a:cubicBezTo>
                  <a:pt x="12280" y="5291"/>
                  <a:pt x="12242" y="5407"/>
                  <a:pt x="12146" y="5551"/>
                </a:cubicBezTo>
                <a:cubicBezTo>
                  <a:pt x="11978" y="5804"/>
                  <a:pt x="11889" y="5919"/>
                  <a:pt x="11846" y="5941"/>
                </a:cubicBezTo>
                <a:cubicBezTo>
                  <a:pt x="11763" y="5983"/>
                  <a:pt x="11616" y="6131"/>
                  <a:pt x="11564" y="6225"/>
                </a:cubicBezTo>
                <a:cubicBezTo>
                  <a:pt x="11527" y="6293"/>
                  <a:pt x="11485" y="6288"/>
                  <a:pt x="11441" y="6209"/>
                </a:cubicBezTo>
                <a:cubicBezTo>
                  <a:pt x="11405" y="6143"/>
                  <a:pt x="11343" y="6117"/>
                  <a:pt x="11304" y="6150"/>
                </a:cubicBezTo>
                <a:cubicBezTo>
                  <a:pt x="11220" y="6220"/>
                  <a:pt x="11007" y="5864"/>
                  <a:pt x="11021" y="5676"/>
                </a:cubicBezTo>
                <a:cubicBezTo>
                  <a:pt x="11030" y="5539"/>
                  <a:pt x="10906" y="5626"/>
                  <a:pt x="10853" y="5795"/>
                </a:cubicBezTo>
                <a:cubicBezTo>
                  <a:pt x="10836" y="5848"/>
                  <a:pt x="10790" y="5891"/>
                  <a:pt x="10750" y="5891"/>
                </a:cubicBezTo>
                <a:cubicBezTo>
                  <a:pt x="10711" y="5891"/>
                  <a:pt x="10669" y="5943"/>
                  <a:pt x="10658" y="6005"/>
                </a:cubicBezTo>
                <a:cubicBezTo>
                  <a:pt x="10628" y="6165"/>
                  <a:pt x="10557" y="5948"/>
                  <a:pt x="10533" y="5625"/>
                </a:cubicBezTo>
                <a:cubicBezTo>
                  <a:pt x="10519" y="5439"/>
                  <a:pt x="10472" y="5319"/>
                  <a:pt x="10362" y="5188"/>
                </a:cubicBezTo>
                <a:cubicBezTo>
                  <a:pt x="10278" y="5088"/>
                  <a:pt x="10183" y="4961"/>
                  <a:pt x="10151" y="4904"/>
                </a:cubicBezTo>
                <a:cubicBezTo>
                  <a:pt x="10108" y="4826"/>
                  <a:pt x="10048" y="4887"/>
                  <a:pt x="9911" y="5150"/>
                </a:cubicBezTo>
                <a:cubicBezTo>
                  <a:pt x="9810" y="5341"/>
                  <a:pt x="9716" y="5564"/>
                  <a:pt x="9702" y="5643"/>
                </a:cubicBezTo>
                <a:cubicBezTo>
                  <a:pt x="9687" y="5723"/>
                  <a:pt x="9663" y="5761"/>
                  <a:pt x="9647" y="5729"/>
                </a:cubicBezTo>
                <a:cubicBezTo>
                  <a:pt x="9632" y="5696"/>
                  <a:pt x="9602" y="5772"/>
                  <a:pt x="9582" y="5897"/>
                </a:cubicBezTo>
                <a:cubicBezTo>
                  <a:pt x="9558" y="6051"/>
                  <a:pt x="9529" y="6101"/>
                  <a:pt x="9493" y="6051"/>
                </a:cubicBezTo>
                <a:cubicBezTo>
                  <a:pt x="9463" y="6011"/>
                  <a:pt x="9421" y="5969"/>
                  <a:pt x="9399" y="5956"/>
                </a:cubicBezTo>
                <a:cubicBezTo>
                  <a:pt x="9378" y="5944"/>
                  <a:pt x="9326" y="5827"/>
                  <a:pt x="9285" y="5697"/>
                </a:cubicBezTo>
                <a:cubicBezTo>
                  <a:pt x="9208" y="5451"/>
                  <a:pt x="9057" y="5377"/>
                  <a:pt x="9022" y="5567"/>
                </a:cubicBezTo>
                <a:cubicBezTo>
                  <a:pt x="9011" y="5627"/>
                  <a:pt x="8977" y="5675"/>
                  <a:pt x="8947" y="5675"/>
                </a:cubicBezTo>
                <a:cubicBezTo>
                  <a:pt x="8918" y="5676"/>
                  <a:pt x="8826" y="5790"/>
                  <a:pt x="8745" y="5929"/>
                </a:cubicBezTo>
                <a:cubicBezTo>
                  <a:pt x="8526" y="6303"/>
                  <a:pt x="8471" y="6330"/>
                  <a:pt x="8408" y="6093"/>
                </a:cubicBezTo>
                <a:cubicBezTo>
                  <a:pt x="8347" y="5865"/>
                  <a:pt x="8372" y="5702"/>
                  <a:pt x="8477" y="5648"/>
                </a:cubicBezTo>
                <a:cubicBezTo>
                  <a:pt x="8626" y="5571"/>
                  <a:pt x="8745" y="5026"/>
                  <a:pt x="8613" y="5026"/>
                </a:cubicBezTo>
                <a:cubicBezTo>
                  <a:pt x="8593" y="5026"/>
                  <a:pt x="8587" y="5056"/>
                  <a:pt x="8598" y="5094"/>
                </a:cubicBezTo>
                <a:cubicBezTo>
                  <a:pt x="8609" y="5131"/>
                  <a:pt x="8603" y="5258"/>
                  <a:pt x="8584" y="5374"/>
                </a:cubicBezTo>
                <a:cubicBezTo>
                  <a:pt x="8553" y="5574"/>
                  <a:pt x="8548" y="5575"/>
                  <a:pt x="8490" y="5399"/>
                </a:cubicBezTo>
                <a:cubicBezTo>
                  <a:pt x="8457" y="5297"/>
                  <a:pt x="8437" y="5172"/>
                  <a:pt x="8446" y="5120"/>
                </a:cubicBezTo>
                <a:cubicBezTo>
                  <a:pt x="8476" y="4959"/>
                  <a:pt x="8429" y="5016"/>
                  <a:pt x="8330" y="5262"/>
                </a:cubicBezTo>
                <a:cubicBezTo>
                  <a:pt x="8274" y="5403"/>
                  <a:pt x="8235" y="5598"/>
                  <a:pt x="8235" y="5743"/>
                </a:cubicBezTo>
                <a:cubicBezTo>
                  <a:pt x="8235" y="6071"/>
                  <a:pt x="8182" y="6163"/>
                  <a:pt x="8141" y="5904"/>
                </a:cubicBezTo>
                <a:cubicBezTo>
                  <a:pt x="8103" y="5666"/>
                  <a:pt x="8034" y="5694"/>
                  <a:pt x="7916" y="5996"/>
                </a:cubicBezTo>
                <a:cubicBezTo>
                  <a:pt x="7851" y="6161"/>
                  <a:pt x="7844" y="6224"/>
                  <a:pt x="7877" y="6359"/>
                </a:cubicBezTo>
                <a:cubicBezTo>
                  <a:pt x="7906" y="6474"/>
                  <a:pt x="7907" y="6542"/>
                  <a:pt x="7882" y="6594"/>
                </a:cubicBezTo>
                <a:cubicBezTo>
                  <a:pt x="7839" y="6683"/>
                  <a:pt x="7754" y="6460"/>
                  <a:pt x="7754" y="6260"/>
                </a:cubicBezTo>
                <a:cubicBezTo>
                  <a:pt x="7754" y="6180"/>
                  <a:pt x="7724" y="6063"/>
                  <a:pt x="7689" y="5998"/>
                </a:cubicBezTo>
                <a:cubicBezTo>
                  <a:pt x="7653" y="5933"/>
                  <a:pt x="7630" y="5843"/>
                  <a:pt x="7639" y="5799"/>
                </a:cubicBezTo>
                <a:cubicBezTo>
                  <a:pt x="7647" y="5754"/>
                  <a:pt x="7603" y="5713"/>
                  <a:pt x="7542" y="5707"/>
                </a:cubicBezTo>
                <a:cubicBezTo>
                  <a:pt x="7481" y="5701"/>
                  <a:pt x="7380" y="5615"/>
                  <a:pt x="7318" y="5516"/>
                </a:cubicBezTo>
                <a:cubicBezTo>
                  <a:pt x="7256" y="5417"/>
                  <a:pt x="7167" y="5352"/>
                  <a:pt x="7119" y="5370"/>
                </a:cubicBezTo>
                <a:cubicBezTo>
                  <a:pt x="7040" y="5401"/>
                  <a:pt x="7032" y="5441"/>
                  <a:pt x="7041" y="5792"/>
                </a:cubicBezTo>
                <a:cubicBezTo>
                  <a:pt x="7048" y="6039"/>
                  <a:pt x="7034" y="6228"/>
                  <a:pt x="7003" y="6315"/>
                </a:cubicBezTo>
                <a:cubicBezTo>
                  <a:pt x="6943" y="6481"/>
                  <a:pt x="6876" y="6364"/>
                  <a:pt x="6901" y="6139"/>
                </a:cubicBezTo>
                <a:cubicBezTo>
                  <a:pt x="6915" y="6023"/>
                  <a:pt x="6905" y="5994"/>
                  <a:pt x="6869" y="6041"/>
                </a:cubicBezTo>
                <a:cubicBezTo>
                  <a:pt x="6803" y="6126"/>
                  <a:pt x="6526" y="5701"/>
                  <a:pt x="6552" y="5555"/>
                </a:cubicBezTo>
                <a:cubicBezTo>
                  <a:pt x="6564" y="5491"/>
                  <a:pt x="6547" y="5459"/>
                  <a:pt x="6513" y="5478"/>
                </a:cubicBezTo>
                <a:cubicBezTo>
                  <a:pt x="6474" y="5501"/>
                  <a:pt x="6455" y="5452"/>
                  <a:pt x="6458" y="5330"/>
                </a:cubicBezTo>
                <a:cubicBezTo>
                  <a:pt x="6462" y="5163"/>
                  <a:pt x="6455" y="5161"/>
                  <a:pt x="6387" y="5312"/>
                </a:cubicBezTo>
                <a:cubicBezTo>
                  <a:pt x="6343" y="5410"/>
                  <a:pt x="6295" y="5441"/>
                  <a:pt x="6271" y="5388"/>
                </a:cubicBezTo>
                <a:cubicBezTo>
                  <a:pt x="6248" y="5339"/>
                  <a:pt x="6222" y="5296"/>
                  <a:pt x="6213" y="5290"/>
                </a:cubicBezTo>
                <a:cubicBezTo>
                  <a:pt x="6135" y="5238"/>
                  <a:pt x="5989" y="4962"/>
                  <a:pt x="5919" y="4738"/>
                </a:cubicBezTo>
                <a:cubicBezTo>
                  <a:pt x="5853" y="4526"/>
                  <a:pt x="5821" y="4488"/>
                  <a:pt x="5777" y="4571"/>
                </a:cubicBezTo>
                <a:cubicBezTo>
                  <a:pt x="5736" y="4648"/>
                  <a:pt x="5680" y="4620"/>
                  <a:pt x="5577" y="4471"/>
                </a:cubicBezTo>
                <a:cubicBezTo>
                  <a:pt x="5483" y="4335"/>
                  <a:pt x="5422" y="4300"/>
                  <a:pt x="5397" y="4369"/>
                </a:cubicBezTo>
                <a:cubicBezTo>
                  <a:pt x="5353" y="4492"/>
                  <a:pt x="5266" y="4341"/>
                  <a:pt x="5266" y="4142"/>
                </a:cubicBezTo>
                <a:cubicBezTo>
                  <a:pt x="5266" y="4009"/>
                  <a:pt x="4921" y="3296"/>
                  <a:pt x="4857" y="3296"/>
                </a:cubicBezTo>
                <a:cubicBezTo>
                  <a:pt x="4838" y="3296"/>
                  <a:pt x="4806" y="3377"/>
                  <a:pt x="4785" y="3475"/>
                </a:cubicBezTo>
                <a:cubicBezTo>
                  <a:pt x="4757" y="3601"/>
                  <a:pt x="4727" y="3629"/>
                  <a:pt x="4685" y="3567"/>
                </a:cubicBezTo>
                <a:cubicBezTo>
                  <a:pt x="4545" y="3362"/>
                  <a:pt x="4446" y="3386"/>
                  <a:pt x="4384" y="3640"/>
                </a:cubicBezTo>
                <a:cubicBezTo>
                  <a:pt x="4331" y="3856"/>
                  <a:pt x="4314" y="3872"/>
                  <a:pt x="4258" y="3755"/>
                </a:cubicBezTo>
                <a:cubicBezTo>
                  <a:pt x="4171" y="3577"/>
                  <a:pt x="4142" y="3584"/>
                  <a:pt x="4188" y="3773"/>
                </a:cubicBezTo>
                <a:cubicBezTo>
                  <a:pt x="4252" y="4032"/>
                  <a:pt x="4169" y="4085"/>
                  <a:pt x="4014" y="3885"/>
                </a:cubicBezTo>
                <a:cubicBezTo>
                  <a:pt x="3906" y="3746"/>
                  <a:pt x="3860" y="3730"/>
                  <a:pt x="3827" y="3822"/>
                </a:cubicBezTo>
                <a:cubicBezTo>
                  <a:pt x="3793" y="3915"/>
                  <a:pt x="3770" y="3894"/>
                  <a:pt x="3725" y="3728"/>
                </a:cubicBezTo>
                <a:cubicBezTo>
                  <a:pt x="3669" y="3518"/>
                  <a:pt x="3670" y="3510"/>
                  <a:pt x="3769" y="3394"/>
                </a:cubicBezTo>
                <a:cubicBezTo>
                  <a:pt x="3874" y="3270"/>
                  <a:pt x="3906" y="3079"/>
                  <a:pt x="3821" y="3079"/>
                </a:cubicBezTo>
                <a:cubicBezTo>
                  <a:pt x="3795" y="3079"/>
                  <a:pt x="3749" y="3174"/>
                  <a:pt x="3719" y="3290"/>
                </a:cubicBezTo>
                <a:cubicBezTo>
                  <a:pt x="3690" y="3406"/>
                  <a:pt x="3654" y="3476"/>
                  <a:pt x="3639" y="3445"/>
                </a:cubicBezTo>
                <a:cubicBezTo>
                  <a:pt x="3624" y="3413"/>
                  <a:pt x="3616" y="3452"/>
                  <a:pt x="3620" y="3531"/>
                </a:cubicBezTo>
                <a:cubicBezTo>
                  <a:pt x="3636" y="3791"/>
                  <a:pt x="3536" y="3680"/>
                  <a:pt x="3518" y="3417"/>
                </a:cubicBezTo>
                <a:lnTo>
                  <a:pt x="3500" y="3159"/>
                </a:lnTo>
                <a:lnTo>
                  <a:pt x="3398" y="3447"/>
                </a:lnTo>
                <a:cubicBezTo>
                  <a:pt x="3333" y="3633"/>
                  <a:pt x="3289" y="3692"/>
                  <a:pt x="3275" y="3615"/>
                </a:cubicBezTo>
                <a:cubicBezTo>
                  <a:pt x="3263" y="3550"/>
                  <a:pt x="3262" y="3469"/>
                  <a:pt x="3273" y="3434"/>
                </a:cubicBezTo>
                <a:cubicBezTo>
                  <a:pt x="3283" y="3399"/>
                  <a:pt x="3275" y="3302"/>
                  <a:pt x="3254" y="3219"/>
                </a:cubicBezTo>
                <a:cubicBezTo>
                  <a:pt x="3225" y="3099"/>
                  <a:pt x="3232" y="3055"/>
                  <a:pt x="3292" y="3002"/>
                </a:cubicBezTo>
                <a:lnTo>
                  <a:pt x="3368" y="2937"/>
                </a:lnTo>
                <a:lnTo>
                  <a:pt x="3293" y="2843"/>
                </a:lnTo>
                <a:cubicBezTo>
                  <a:pt x="3240" y="2777"/>
                  <a:pt x="3195" y="2804"/>
                  <a:pt x="3135" y="2937"/>
                </a:cubicBezTo>
                <a:cubicBezTo>
                  <a:pt x="3042" y="3144"/>
                  <a:pt x="2945" y="3199"/>
                  <a:pt x="2919" y="3061"/>
                </a:cubicBezTo>
                <a:cubicBezTo>
                  <a:pt x="2910" y="3012"/>
                  <a:pt x="2867" y="2971"/>
                  <a:pt x="2824" y="2971"/>
                </a:cubicBezTo>
                <a:cubicBezTo>
                  <a:pt x="2780" y="2971"/>
                  <a:pt x="2737" y="2905"/>
                  <a:pt x="2728" y="2824"/>
                </a:cubicBezTo>
                <a:cubicBezTo>
                  <a:pt x="2711" y="2681"/>
                  <a:pt x="2469" y="2230"/>
                  <a:pt x="2289" y="2005"/>
                </a:cubicBezTo>
                <a:cubicBezTo>
                  <a:pt x="2240" y="1945"/>
                  <a:pt x="2201" y="1851"/>
                  <a:pt x="2201" y="1796"/>
                </a:cubicBezTo>
                <a:cubicBezTo>
                  <a:pt x="2201" y="1742"/>
                  <a:pt x="2165" y="1619"/>
                  <a:pt x="2121" y="1522"/>
                </a:cubicBezTo>
                <a:cubicBezTo>
                  <a:pt x="2044" y="1352"/>
                  <a:pt x="2037" y="1359"/>
                  <a:pt x="1913" y="1737"/>
                </a:cubicBezTo>
                <a:cubicBezTo>
                  <a:pt x="1842" y="1952"/>
                  <a:pt x="1731" y="2169"/>
                  <a:pt x="1665" y="2219"/>
                </a:cubicBezTo>
                <a:cubicBezTo>
                  <a:pt x="1533" y="2319"/>
                  <a:pt x="1470" y="2253"/>
                  <a:pt x="1524" y="2072"/>
                </a:cubicBezTo>
                <a:cubicBezTo>
                  <a:pt x="1593" y="1839"/>
                  <a:pt x="1556" y="1782"/>
                  <a:pt x="1442" y="1942"/>
                </a:cubicBezTo>
                <a:cubicBezTo>
                  <a:pt x="1302" y="2141"/>
                  <a:pt x="1033" y="2157"/>
                  <a:pt x="989" y="1971"/>
                </a:cubicBezTo>
                <a:cubicBezTo>
                  <a:pt x="971" y="1897"/>
                  <a:pt x="933" y="1556"/>
                  <a:pt x="904" y="1214"/>
                </a:cubicBezTo>
                <a:cubicBezTo>
                  <a:pt x="875" y="872"/>
                  <a:pt x="847" y="592"/>
                  <a:pt x="842" y="592"/>
                </a:cubicBezTo>
                <a:close/>
                <a:moveTo>
                  <a:pt x="18750" y="4776"/>
                </a:moveTo>
                <a:cubicBezTo>
                  <a:pt x="18744" y="4787"/>
                  <a:pt x="18751" y="4835"/>
                  <a:pt x="18765" y="4929"/>
                </a:cubicBezTo>
                <a:cubicBezTo>
                  <a:pt x="18799" y="5142"/>
                  <a:pt x="18845" y="5195"/>
                  <a:pt x="18871" y="5051"/>
                </a:cubicBezTo>
                <a:cubicBezTo>
                  <a:pt x="18879" y="5006"/>
                  <a:pt x="18852" y="4913"/>
                  <a:pt x="18809" y="4846"/>
                </a:cubicBezTo>
                <a:cubicBezTo>
                  <a:pt x="18774" y="4790"/>
                  <a:pt x="18756" y="4765"/>
                  <a:pt x="18750" y="4776"/>
                </a:cubicBezTo>
                <a:close/>
                <a:moveTo>
                  <a:pt x="18378" y="4823"/>
                </a:moveTo>
                <a:cubicBezTo>
                  <a:pt x="18364" y="4823"/>
                  <a:pt x="18349" y="4831"/>
                  <a:pt x="18338" y="4846"/>
                </a:cubicBezTo>
                <a:cubicBezTo>
                  <a:pt x="18316" y="4876"/>
                  <a:pt x="18334" y="4900"/>
                  <a:pt x="18378" y="4900"/>
                </a:cubicBezTo>
                <a:cubicBezTo>
                  <a:pt x="18422" y="4900"/>
                  <a:pt x="18440" y="4876"/>
                  <a:pt x="18418" y="4846"/>
                </a:cubicBezTo>
                <a:cubicBezTo>
                  <a:pt x="18407" y="4831"/>
                  <a:pt x="18393" y="4823"/>
                  <a:pt x="18378" y="4823"/>
                </a:cubicBezTo>
                <a:close/>
                <a:moveTo>
                  <a:pt x="17026" y="4860"/>
                </a:moveTo>
                <a:cubicBezTo>
                  <a:pt x="16999" y="4838"/>
                  <a:pt x="16991" y="4900"/>
                  <a:pt x="17013" y="5020"/>
                </a:cubicBezTo>
                <a:cubicBezTo>
                  <a:pt x="17025" y="5085"/>
                  <a:pt x="17050" y="5107"/>
                  <a:pt x="17068" y="5069"/>
                </a:cubicBezTo>
                <a:cubicBezTo>
                  <a:pt x="17089" y="5024"/>
                  <a:pt x="17086" y="4967"/>
                  <a:pt x="17059" y="4910"/>
                </a:cubicBezTo>
                <a:cubicBezTo>
                  <a:pt x="17046" y="4883"/>
                  <a:pt x="17035" y="4867"/>
                  <a:pt x="17026" y="4860"/>
                </a:cubicBezTo>
                <a:close/>
                <a:moveTo>
                  <a:pt x="17191" y="4918"/>
                </a:moveTo>
                <a:cubicBezTo>
                  <a:pt x="17173" y="4918"/>
                  <a:pt x="17159" y="4967"/>
                  <a:pt x="17159" y="5026"/>
                </a:cubicBezTo>
                <a:cubicBezTo>
                  <a:pt x="17159" y="5086"/>
                  <a:pt x="17173" y="5134"/>
                  <a:pt x="17191" y="5134"/>
                </a:cubicBezTo>
                <a:cubicBezTo>
                  <a:pt x="17208" y="5134"/>
                  <a:pt x="17223" y="5086"/>
                  <a:pt x="17223" y="5026"/>
                </a:cubicBezTo>
                <a:cubicBezTo>
                  <a:pt x="17223" y="4967"/>
                  <a:pt x="17208" y="4918"/>
                  <a:pt x="17191" y="4918"/>
                </a:cubicBezTo>
                <a:close/>
                <a:moveTo>
                  <a:pt x="17629" y="4961"/>
                </a:moveTo>
                <a:cubicBezTo>
                  <a:pt x="17615" y="4955"/>
                  <a:pt x="17600" y="4979"/>
                  <a:pt x="17592" y="5024"/>
                </a:cubicBezTo>
                <a:cubicBezTo>
                  <a:pt x="17581" y="5084"/>
                  <a:pt x="17594" y="5134"/>
                  <a:pt x="17622" y="5134"/>
                </a:cubicBezTo>
                <a:cubicBezTo>
                  <a:pt x="17678" y="5134"/>
                  <a:pt x="17687" y="5069"/>
                  <a:pt x="17642" y="4976"/>
                </a:cubicBezTo>
                <a:cubicBezTo>
                  <a:pt x="17638" y="4968"/>
                  <a:pt x="17634" y="4963"/>
                  <a:pt x="17629" y="4961"/>
                </a:cubicBezTo>
                <a:close/>
                <a:moveTo>
                  <a:pt x="16836" y="5026"/>
                </a:moveTo>
                <a:cubicBezTo>
                  <a:pt x="16817" y="5026"/>
                  <a:pt x="16811" y="5075"/>
                  <a:pt x="16821" y="5134"/>
                </a:cubicBezTo>
                <a:cubicBezTo>
                  <a:pt x="16832" y="5194"/>
                  <a:pt x="16848" y="5242"/>
                  <a:pt x="16856" y="5242"/>
                </a:cubicBezTo>
                <a:cubicBezTo>
                  <a:pt x="16863" y="5242"/>
                  <a:pt x="16870" y="5194"/>
                  <a:pt x="16870" y="5134"/>
                </a:cubicBezTo>
                <a:cubicBezTo>
                  <a:pt x="16870" y="5075"/>
                  <a:pt x="16854" y="5026"/>
                  <a:pt x="16836" y="5026"/>
                </a:cubicBezTo>
                <a:close/>
                <a:moveTo>
                  <a:pt x="17899" y="5026"/>
                </a:moveTo>
                <a:cubicBezTo>
                  <a:pt x="17862" y="5026"/>
                  <a:pt x="17832" y="5075"/>
                  <a:pt x="17832" y="5134"/>
                </a:cubicBezTo>
                <a:cubicBezTo>
                  <a:pt x="17832" y="5194"/>
                  <a:pt x="17854" y="5242"/>
                  <a:pt x="17879" y="5242"/>
                </a:cubicBezTo>
                <a:cubicBezTo>
                  <a:pt x="17904" y="5242"/>
                  <a:pt x="17934" y="5194"/>
                  <a:pt x="17945" y="5134"/>
                </a:cubicBezTo>
                <a:cubicBezTo>
                  <a:pt x="17956" y="5075"/>
                  <a:pt x="17935" y="5026"/>
                  <a:pt x="17899" y="5026"/>
                </a:cubicBezTo>
                <a:close/>
                <a:moveTo>
                  <a:pt x="16610" y="5039"/>
                </a:moveTo>
                <a:cubicBezTo>
                  <a:pt x="16599" y="5038"/>
                  <a:pt x="16586" y="5045"/>
                  <a:pt x="16575" y="5061"/>
                </a:cubicBezTo>
                <a:cubicBezTo>
                  <a:pt x="16549" y="5095"/>
                  <a:pt x="16557" y="5121"/>
                  <a:pt x="16594" y="5126"/>
                </a:cubicBezTo>
                <a:cubicBezTo>
                  <a:pt x="16628" y="5131"/>
                  <a:pt x="16647" y="5105"/>
                  <a:pt x="16636" y="5069"/>
                </a:cubicBezTo>
                <a:cubicBezTo>
                  <a:pt x="16631" y="5051"/>
                  <a:pt x="16621" y="5041"/>
                  <a:pt x="16610" y="5039"/>
                </a:cubicBezTo>
                <a:close/>
                <a:moveTo>
                  <a:pt x="14230" y="5095"/>
                </a:moveTo>
                <a:cubicBezTo>
                  <a:pt x="14211" y="5087"/>
                  <a:pt x="14185" y="5138"/>
                  <a:pt x="14158" y="5240"/>
                </a:cubicBezTo>
                <a:cubicBezTo>
                  <a:pt x="14101" y="5453"/>
                  <a:pt x="14101" y="5459"/>
                  <a:pt x="14166" y="5459"/>
                </a:cubicBezTo>
                <a:cubicBezTo>
                  <a:pt x="14245" y="5459"/>
                  <a:pt x="14290" y="5269"/>
                  <a:pt x="14247" y="5122"/>
                </a:cubicBezTo>
                <a:cubicBezTo>
                  <a:pt x="14242" y="5107"/>
                  <a:pt x="14236" y="5098"/>
                  <a:pt x="14230" y="5095"/>
                </a:cubicBezTo>
                <a:close/>
                <a:moveTo>
                  <a:pt x="14386" y="5280"/>
                </a:moveTo>
                <a:cubicBezTo>
                  <a:pt x="14374" y="5274"/>
                  <a:pt x="14366" y="5297"/>
                  <a:pt x="14366" y="5344"/>
                </a:cubicBezTo>
                <a:cubicBezTo>
                  <a:pt x="14366" y="5407"/>
                  <a:pt x="14380" y="5459"/>
                  <a:pt x="14398" y="5459"/>
                </a:cubicBezTo>
                <a:cubicBezTo>
                  <a:pt x="14416" y="5459"/>
                  <a:pt x="14430" y="5437"/>
                  <a:pt x="14430" y="5411"/>
                </a:cubicBezTo>
                <a:cubicBezTo>
                  <a:pt x="14430" y="5384"/>
                  <a:pt x="14416" y="5334"/>
                  <a:pt x="14398" y="5297"/>
                </a:cubicBezTo>
                <a:cubicBezTo>
                  <a:pt x="14394" y="5288"/>
                  <a:pt x="14390" y="5282"/>
                  <a:pt x="14386" y="5280"/>
                </a:cubicBezTo>
                <a:close/>
              </a:path>
            </a:pathLst>
          </a:custGeom>
        </p:spPr>
      </p:pic>
      <p:pic>
        <p:nvPicPr>
          <p:cNvPr id="193" name="Screen Shot 2022-09-09 at 5.45.58 pm.png" descr="Screen Shot 2022-09-09 at 5.45.58 pm.png"/>
          <p:cNvPicPr>
            <a:picLocks noChangeAspect="1"/>
          </p:cNvPicPr>
          <p:nvPr/>
        </p:nvPicPr>
        <p:blipFill>
          <a:blip r:embed="rId4"/>
          <a:stretch>
            <a:fillRect/>
          </a:stretch>
        </p:blipFill>
        <p:spPr>
          <a:xfrm>
            <a:off x="3048000" y="3550510"/>
            <a:ext cx="18288000" cy="9652001"/>
          </a:xfrm>
          <a:prstGeom prst="rect">
            <a:avLst/>
          </a:prstGeom>
          <a:ln w="12700">
            <a:miter lim="400000"/>
          </a:ln>
        </p:spPr>
      </p:pic>
      <p:pic>
        <p:nvPicPr>
          <p:cNvPr id="194" name="Line Line" descr="Line Line"/>
          <p:cNvPicPr>
            <a:picLocks/>
          </p:cNvPicPr>
          <p:nvPr/>
        </p:nvPicPr>
        <p:blipFill>
          <a:blip r:embed="rId5"/>
          <a:stretch>
            <a:fillRect/>
          </a:stretch>
        </p:blipFill>
        <p:spPr>
          <a:xfrm rot="5400000">
            <a:off x="5245558" y="11747245"/>
            <a:ext cx="1062200" cy="405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94"/>
                                        </p:tgtEl>
                                        <p:attrNameLst>
                                          <p:attrName>style.visibility</p:attrName>
                                        </p:attrNameLst>
                                      </p:cBhvr>
                                      <p:to>
                                        <p:strVal val="visible"/>
                                      </p:to>
                                    </p:set>
                                    <p:animEffect transition="in" filter="dissolve">
                                      <p:cBhvr>
                                        <p:cTn id="7" dur="10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Үр өгөөжөө тооцоолох хэсэг"/>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792479">
              <a:defRPr sz="5280"/>
            </a:lvl1pPr>
          </a:lstStyle>
          <a:p>
            <a:r>
              <a:t>Үр өгөөжөө тооцоолох хэсэг </a:t>
            </a:r>
          </a:p>
        </p:txBody>
      </p:sp>
      <p:pic>
        <p:nvPicPr>
          <p:cNvPr id="200" name="Large rock formation under dark clouds with a dirt road in the foreground" descr="Large rock formation under dark clouds with a dirt road in the foreground"/>
          <p:cNvPicPr>
            <a:picLocks noGrp="1" noChangeAspect="1"/>
          </p:cNvPicPr>
          <p:nvPr>
            <p:ph type="pic" idx="22"/>
          </p:nvPr>
        </p:nvPicPr>
        <p:blipFill>
          <a:blip r:embed="rId3"/>
          <a:srcRect l="3348" t="47045" r="518" b="10729"/>
          <a:stretch>
            <a:fillRect/>
          </a:stretch>
        </p:blipFill>
        <p:spPr>
          <a:xfrm>
            <a:off x="16470" y="9870296"/>
            <a:ext cx="24351060" cy="72247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26"/>
                </a:lnTo>
                <a:cubicBezTo>
                  <a:pt x="40" y="291"/>
                  <a:pt x="49" y="145"/>
                  <a:pt x="0" y="0"/>
                </a:cubicBezTo>
                <a:close/>
                <a:moveTo>
                  <a:pt x="842" y="592"/>
                </a:moveTo>
                <a:cubicBezTo>
                  <a:pt x="774" y="592"/>
                  <a:pt x="475" y="1060"/>
                  <a:pt x="410" y="1271"/>
                </a:cubicBezTo>
                <a:cubicBezTo>
                  <a:pt x="308" y="1597"/>
                  <a:pt x="100" y="1961"/>
                  <a:pt x="0" y="2025"/>
                </a:cubicBezTo>
                <a:lnTo>
                  <a:pt x="0" y="21600"/>
                </a:lnTo>
                <a:lnTo>
                  <a:pt x="21600" y="21600"/>
                </a:lnTo>
                <a:lnTo>
                  <a:pt x="21600" y="4702"/>
                </a:lnTo>
                <a:cubicBezTo>
                  <a:pt x="21573" y="4741"/>
                  <a:pt x="21522" y="4736"/>
                  <a:pt x="21449" y="4681"/>
                </a:cubicBezTo>
                <a:cubicBezTo>
                  <a:pt x="21222" y="4507"/>
                  <a:pt x="21100" y="4479"/>
                  <a:pt x="21060" y="4591"/>
                </a:cubicBezTo>
                <a:cubicBezTo>
                  <a:pt x="21038" y="4650"/>
                  <a:pt x="20960" y="4678"/>
                  <a:pt x="20885" y="4652"/>
                </a:cubicBezTo>
                <a:cubicBezTo>
                  <a:pt x="20809" y="4627"/>
                  <a:pt x="20709" y="4658"/>
                  <a:pt x="20663" y="4721"/>
                </a:cubicBezTo>
                <a:cubicBezTo>
                  <a:pt x="20553" y="4869"/>
                  <a:pt x="20121" y="4950"/>
                  <a:pt x="20099" y="4828"/>
                </a:cubicBezTo>
                <a:cubicBezTo>
                  <a:pt x="20089" y="4777"/>
                  <a:pt x="20013" y="4770"/>
                  <a:pt x="19929" y="4813"/>
                </a:cubicBezTo>
                <a:cubicBezTo>
                  <a:pt x="19844" y="4856"/>
                  <a:pt x="19754" y="4880"/>
                  <a:pt x="19727" y="4865"/>
                </a:cubicBezTo>
                <a:cubicBezTo>
                  <a:pt x="19700" y="4850"/>
                  <a:pt x="19661" y="4883"/>
                  <a:pt x="19641" y="4937"/>
                </a:cubicBezTo>
                <a:cubicBezTo>
                  <a:pt x="19620" y="4992"/>
                  <a:pt x="19596" y="4995"/>
                  <a:pt x="19587" y="4944"/>
                </a:cubicBezTo>
                <a:cubicBezTo>
                  <a:pt x="19577" y="4894"/>
                  <a:pt x="19517" y="4873"/>
                  <a:pt x="19453" y="4898"/>
                </a:cubicBezTo>
                <a:cubicBezTo>
                  <a:pt x="19343" y="4941"/>
                  <a:pt x="19340" y="4951"/>
                  <a:pt x="19407" y="5067"/>
                </a:cubicBezTo>
                <a:cubicBezTo>
                  <a:pt x="19446" y="5134"/>
                  <a:pt x="19480" y="5237"/>
                  <a:pt x="19482" y="5297"/>
                </a:cubicBezTo>
                <a:cubicBezTo>
                  <a:pt x="19488" y="5464"/>
                  <a:pt x="19279" y="5491"/>
                  <a:pt x="19221" y="5331"/>
                </a:cubicBezTo>
                <a:cubicBezTo>
                  <a:pt x="19182" y="5226"/>
                  <a:pt x="19175" y="5223"/>
                  <a:pt x="19193" y="5324"/>
                </a:cubicBezTo>
                <a:cubicBezTo>
                  <a:pt x="19224" y="5497"/>
                  <a:pt x="19136" y="5619"/>
                  <a:pt x="19060" y="5508"/>
                </a:cubicBezTo>
                <a:cubicBezTo>
                  <a:pt x="19030" y="5463"/>
                  <a:pt x="18980" y="5435"/>
                  <a:pt x="18951" y="5447"/>
                </a:cubicBezTo>
                <a:cubicBezTo>
                  <a:pt x="18922" y="5459"/>
                  <a:pt x="18888" y="5415"/>
                  <a:pt x="18876" y="5350"/>
                </a:cubicBezTo>
                <a:cubicBezTo>
                  <a:pt x="18862" y="5274"/>
                  <a:pt x="18841" y="5268"/>
                  <a:pt x="18817" y="5335"/>
                </a:cubicBezTo>
                <a:cubicBezTo>
                  <a:pt x="18770" y="5464"/>
                  <a:pt x="18550" y="5533"/>
                  <a:pt x="18519" y="5428"/>
                </a:cubicBezTo>
                <a:cubicBezTo>
                  <a:pt x="18483" y="5306"/>
                  <a:pt x="18441" y="5338"/>
                  <a:pt x="18450" y="5482"/>
                </a:cubicBezTo>
                <a:cubicBezTo>
                  <a:pt x="18455" y="5554"/>
                  <a:pt x="18422" y="5621"/>
                  <a:pt x="18378" y="5630"/>
                </a:cubicBezTo>
                <a:cubicBezTo>
                  <a:pt x="18334" y="5640"/>
                  <a:pt x="18201" y="5684"/>
                  <a:pt x="18082" y="5730"/>
                </a:cubicBezTo>
                <a:cubicBezTo>
                  <a:pt x="17946" y="5782"/>
                  <a:pt x="17851" y="5772"/>
                  <a:pt x="17825" y="5704"/>
                </a:cubicBezTo>
                <a:cubicBezTo>
                  <a:pt x="17780" y="5582"/>
                  <a:pt x="17676" y="5587"/>
                  <a:pt x="17615" y="5713"/>
                </a:cubicBezTo>
                <a:cubicBezTo>
                  <a:pt x="17594" y="5759"/>
                  <a:pt x="17562" y="5768"/>
                  <a:pt x="17546" y="5733"/>
                </a:cubicBezTo>
                <a:cubicBezTo>
                  <a:pt x="17529" y="5699"/>
                  <a:pt x="17507" y="5721"/>
                  <a:pt x="17496" y="5782"/>
                </a:cubicBezTo>
                <a:cubicBezTo>
                  <a:pt x="17482" y="5854"/>
                  <a:pt x="17451" y="5835"/>
                  <a:pt x="17406" y="5730"/>
                </a:cubicBezTo>
                <a:cubicBezTo>
                  <a:pt x="17317" y="5520"/>
                  <a:pt x="17268" y="5519"/>
                  <a:pt x="17319" y="5727"/>
                </a:cubicBezTo>
                <a:cubicBezTo>
                  <a:pt x="17351" y="5858"/>
                  <a:pt x="17348" y="5902"/>
                  <a:pt x="17306" y="5956"/>
                </a:cubicBezTo>
                <a:cubicBezTo>
                  <a:pt x="17277" y="5994"/>
                  <a:pt x="17233" y="5965"/>
                  <a:pt x="17207" y="5894"/>
                </a:cubicBezTo>
                <a:cubicBezTo>
                  <a:pt x="17182" y="5822"/>
                  <a:pt x="17142" y="5784"/>
                  <a:pt x="17120" y="5811"/>
                </a:cubicBezTo>
                <a:cubicBezTo>
                  <a:pt x="17097" y="5837"/>
                  <a:pt x="17040" y="5822"/>
                  <a:pt x="16993" y="5777"/>
                </a:cubicBezTo>
                <a:cubicBezTo>
                  <a:pt x="16943" y="5729"/>
                  <a:pt x="16894" y="5743"/>
                  <a:pt x="16874" y="5813"/>
                </a:cubicBezTo>
                <a:cubicBezTo>
                  <a:pt x="16849" y="5897"/>
                  <a:pt x="16816" y="5888"/>
                  <a:pt x="16756" y="5781"/>
                </a:cubicBezTo>
                <a:cubicBezTo>
                  <a:pt x="16693" y="5667"/>
                  <a:pt x="16652" y="5659"/>
                  <a:pt x="16582" y="5749"/>
                </a:cubicBezTo>
                <a:cubicBezTo>
                  <a:pt x="16516" y="5833"/>
                  <a:pt x="16480" y="5833"/>
                  <a:pt x="16455" y="5749"/>
                </a:cubicBezTo>
                <a:cubicBezTo>
                  <a:pt x="16436" y="5684"/>
                  <a:pt x="16420" y="5672"/>
                  <a:pt x="16420" y="5720"/>
                </a:cubicBezTo>
                <a:cubicBezTo>
                  <a:pt x="16420" y="5769"/>
                  <a:pt x="16383" y="5726"/>
                  <a:pt x="16337" y="5625"/>
                </a:cubicBezTo>
                <a:cubicBezTo>
                  <a:pt x="16264" y="5463"/>
                  <a:pt x="16250" y="5460"/>
                  <a:pt x="16217" y="5605"/>
                </a:cubicBezTo>
                <a:cubicBezTo>
                  <a:pt x="16186" y="5740"/>
                  <a:pt x="15997" y="5861"/>
                  <a:pt x="15939" y="5783"/>
                </a:cubicBezTo>
                <a:cubicBezTo>
                  <a:pt x="15930" y="5772"/>
                  <a:pt x="15805" y="5754"/>
                  <a:pt x="15660" y="5744"/>
                </a:cubicBezTo>
                <a:cubicBezTo>
                  <a:pt x="15516" y="5734"/>
                  <a:pt x="15386" y="5686"/>
                  <a:pt x="15372" y="5638"/>
                </a:cubicBezTo>
                <a:cubicBezTo>
                  <a:pt x="15358" y="5591"/>
                  <a:pt x="15382" y="5459"/>
                  <a:pt x="15426" y="5345"/>
                </a:cubicBezTo>
                <a:cubicBezTo>
                  <a:pt x="15469" y="5232"/>
                  <a:pt x="15491" y="5135"/>
                  <a:pt x="15473" y="5128"/>
                </a:cubicBezTo>
                <a:cubicBezTo>
                  <a:pt x="15407" y="5105"/>
                  <a:pt x="15312" y="5055"/>
                  <a:pt x="15281" y="5029"/>
                </a:cubicBezTo>
                <a:cubicBezTo>
                  <a:pt x="15187" y="4948"/>
                  <a:pt x="15111" y="5053"/>
                  <a:pt x="15076" y="5313"/>
                </a:cubicBezTo>
                <a:cubicBezTo>
                  <a:pt x="15047" y="5528"/>
                  <a:pt x="15028" y="5569"/>
                  <a:pt x="15000" y="5477"/>
                </a:cubicBezTo>
                <a:cubicBezTo>
                  <a:pt x="14973" y="5385"/>
                  <a:pt x="14950" y="5396"/>
                  <a:pt x="14909" y="5521"/>
                </a:cubicBezTo>
                <a:cubicBezTo>
                  <a:pt x="14873" y="5631"/>
                  <a:pt x="14846" y="5650"/>
                  <a:pt x="14833" y="5576"/>
                </a:cubicBezTo>
                <a:cubicBezTo>
                  <a:pt x="14819" y="5500"/>
                  <a:pt x="14786" y="5518"/>
                  <a:pt x="14735" y="5631"/>
                </a:cubicBezTo>
                <a:cubicBezTo>
                  <a:pt x="14692" y="5725"/>
                  <a:pt x="14644" y="5773"/>
                  <a:pt x="14627" y="5738"/>
                </a:cubicBezTo>
                <a:cubicBezTo>
                  <a:pt x="14610" y="5703"/>
                  <a:pt x="14556" y="5726"/>
                  <a:pt x="14506" y="5789"/>
                </a:cubicBezTo>
                <a:cubicBezTo>
                  <a:pt x="14427" y="5890"/>
                  <a:pt x="14305" y="5965"/>
                  <a:pt x="14141" y="6015"/>
                </a:cubicBezTo>
                <a:cubicBezTo>
                  <a:pt x="14115" y="6023"/>
                  <a:pt x="14075" y="6077"/>
                  <a:pt x="14053" y="6136"/>
                </a:cubicBezTo>
                <a:cubicBezTo>
                  <a:pt x="14026" y="6208"/>
                  <a:pt x="13987" y="6185"/>
                  <a:pt x="13932" y="6062"/>
                </a:cubicBezTo>
                <a:cubicBezTo>
                  <a:pt x="13835" y="5848"/>
                  <a:pt x="13849" y="5726"/>
                  <a:pt x="13980" y="5637"/>
                </a:cubicBezTo>
                <a:cubicBezTo>
                  <a:pt x="14033" y="5601"/>
                  <a:pt x="14077" y="5527"/>
                  <a:pt x="14077" y="5471"/>
                </a:cubicBezTo>
                <a:cubicBezTo>
                  <a:pt x="14077" y="5416"/>
                  <a:pt x="14049" y="5396"/>
                  <a:pt x="14015" y="5426"/>
                </a:cubicBezTo>
                <a:cubicBezTo>
                  <a:pt x="13978" y="5459"/>
                  <a:pt x="13909" y="5366"/>
                  <a:pt x="13841" y="5194"/>
                </a:cubicBezTo>
                <a:cubicBezTo>
                  <a:pt x="13772" y="5015"/>
                  <a:pt x="13722" y="4950"/>
                  <a:pt x="13709" y="5020"/>
                </a:cubicBezTo>
                <a:cubicBezTo>
                  <a:pt x="13698" y="5083"/>
                  <a:pt x="13665" y="5134"/>
                  <a:pt x="13636" y="5134"/>
                </a:cubicBezTo>
                <a:cubicBezTo>
                  <a:pt x="13608" y="5134"/>
                  <a:pt x="13561" y="5205"/>
                  <a:pt x="13533" y="5292"/>
                </a:cubicBezTo>
                <a:cubicBezTo>
                  <a:pt x="13487" y="5432"/>
                  <a:pt x="13462" y="5422"/>
                  <a:pt x="13321" y="5203"/>
                </a:cubicBezTo>
                <a:cubicBezTo>
                  <a:pt x="13160" y="4952"/>
                  <a:pt x="12827" y="4871"/>
                  <a:pt x="12737" y="5062"/>
                </a:cubicBezTo>
                <a:cubicBezTo>
                  <a:pt x="12715" y="5109"/>
                  <a:pt x="12685" y="5122"/>
                  <a:pt x="12669" y="5090"/>
                </a:cubicBezTo>
                <a:cubicBezTo>
                  <a:pt x="12654" y="5059"/>
                  <a:pt x="12587" y="5128"/>
                  <a:pt x="12520" y="5243"/>
                </a:cubicBezTo>
                <a:cubicBezTo>
                  <a:pt x="12429" y="5399"/>
                  <a:pt x="12386" y="5424"/>
                  <a:pt x="12355" y="5336"/>
                </a:cubicBezTo>
                <a:cubicBezTo>
                  <a:pt x="12332" y="5271"/>
                  <a:pt x="12320" y="5175"/>
                  <a:pt x="12330" y="5122"/>
                </a:cubicBezTo>
                <a:cubicBezTo>
                  <a:pt x="12339" y="5070"/>
                  <a:pt x="12325" y="5026"/>
                  <a:pt x="12298" y="5026"/>
                </a:cubicBezTo>
                <a:cubicBezTo>
                  <a:pt x="12269" y="5026"/>
                  <a:pt x="12257" y="5088"/>
                  <a:pt x="12267" y="5183"/>
                </a:cubicBezTo>
                <a:cubicBezTo>
                  <a:pt x="12280" y="5291"/>
                  <a:pt x="12242" y="5407"/>
                  <a:pt x="12146" y="5551"/>
                </a:cubicBezTo>
                <a:cubicBezTo>
                  <a:pt x="11978" y="5804"/>
                  <a:pt x="11889" y="5919"/>
                  <a:pt x="11846" y="5941"/>
                </a:cubicBezTo>
                <a:cubicBezTo>
                  <a:pt x="11763" y="5983"/>
                  <a:pt x="11616" y="6131"/>
                  <a:pt x="11564" y="6225"/>
                </a:cubicBezTo>
                <a:cubicBezTo>
                  <a:pt x="11527" y="6293"/>
                  <a:pt x="11485" y="6288"/>
                  <a:pt x="11441" y="6209"/>
                </a:cubicBezTo>
                <a:cubicBezTo>
                  <a:pt x="11405" y="6143"/>
                  <a:pt x="11343" y="6117"/>
                  <a:pt x="11304" y="6150"/>
                </a:cubicBezTo>
                <a:cubicBezTo>
                  <a:pt x="11220" y="6220"/>
                  <a:pt x="11007" y="5864"/>
                  <a:pt x="11021" y="5676"/>
                </a:cubicBezTo>
                <a:cubicBezTo>
                  <a:pt x="11030" y="5539"/>
                  <a:pt x="10906" y="5626"/>
                  <a:pt x="10853" y="5795"/>
                </a:cubicBezTo>
                <a:cubicBezTo>
                  <a:pt x="10836" y="5848"/>
                  <a:pt x="10790" y="5891"/>
                  <a:pt x="10750" y="5891"/>
                </a:cubicBezTo>
                <a:cubicBezTo>
                  <a:pt x="10711" y="5891"/>
                  <a:pt x="10669" y="5943"/>
                  <a:pt x="10658" y="6005"/>
                </a:cubicBezTo>
                <a:cubicBezTo>
                  <a:pt x="10628" y="6165"/>
                  <a:pt x="10557" y="5948"/>
                  <a:pt x="10533" y="5625"/>
                </a:cubicBezTo>
                <a:cubicBezTo>
                  <a:pt x="10519" y="5439"/>
                  <a:pt x="10472" y="5319"/>
                  <a:pt x="10362" y="5188"/>
                </a:cubicBezTo>
                <a:cubicBezTo>
                  <a:pt x="10278" y="5088"/>
                  <a:pt x="10183" y="4961"/>
                  <a:pt x="10151" y="4904"/>
                </a:cubicBezTo>
                <a:cubicBezTo>
                  <a:pt x="10108" y="4826"/>
                  <a:pt x="10048" y="4887"/>
                  <a:pt x="9911" y="5150"/>
                </a:cubicBezTo>
                <a:cubicBezTo>
                  <a:pt x="9810" y="5341"/>
                  <a:pt x="9716" y="5564"/>
                  <a:pt x="9702" y="5643"/>
                </a:cubicBezTo>
                <a:cubicBezTo>
                  <a:pt x="9687" y="5723"/>
                  <a:pt x="9663" y="5761"/>
                  <a:pt x="9647" y="5729"/>
                </a:cubicBezTo>
                <a:cubicBezTo>
                  <a:pt x="9632" y="5696"/>
                  <a:pt x="9602" y="5772"/>
                  <a:pt x="9582" y="5897"/>
                </a:cubicBezTo>
                <a:cubicBezTo>
                  <a:pt x="9558" y="6051"/>
                  <a:pt x="9529" y="6101"/>
                  <a:pt x="9493" y="6051"/>
                </a:cubicBezTo>
                <a:cubicBezTo>
                  <a:pt x="9463" y="6011"/>
                  <a:pt x="9421" y="5969"/>
                  <a:pt x="9399" y="5956"/>
                </a:cubicBezTo>
                <a:cubicBezTo>
                  <a:pt x="9378" y="5944"/>
                  <a:pt x="9326" y="5827"/>
                  <a:pt x="9285" y="5697"/>
                </a:cubicBezTo>
                <a:cubicBezTo>
                  <a:pt x="9208" y="5451"/>
                  <a:pt x="9057" y="5377"/>
                  <a:pt x="9022" y="5567"/>
                </a:cubicBezTo>
                <a:cubicBezTo>
                  <a:pt x="9011" y="5627"/>
                  <a:pt x="8977" y="5675"/>
                  <a:pt x="8947" y="5675"/>
                </a:cubicBezTo>
                <a:cubicBezTo>
                  <a:pt x="8918" y="5676"/>
                  <a:pt x="8826" y="5790"/>
                  <a:pt x="8745" y="5929"/>
                </a:cubicBezTo>
                <a:cubicBezTo>
                  <a:pt x="8526" y="6303"/>
                  <a:pt x="8471" y="6330"/>
                  <a:pt x="8408" y="6093"/>
                </a:cubicBezTo>
                <a:cubicBezTo>
                  <a:pt x="8347" y="5865"/>
                  <a:pt x="8372" y="5702"/>
                  <a:pt x="8477" y="5648"/>
                </a:cubicBezTo>
                <a:cubicBezTo>
                  <a:pt x="8626" y="5571"/>
                  <a:pt x="8745" y="5026"/>
                  <a:pt x="8613" y="5026"/>
                </a:cubicBezTo>
                <a:cubicBezTo>
                  <a:pt x="8593" y="5026"/>
                  <a:pt x="8587" y="5056"/>
                  <a:pt x="8598" y="5094"/>
                </a:cubicBezTo>
                <a:cubicBezTo>
                  <a:pt x="8609" y="5131"/>
                  <a:pt x="8603" y="5258"/>
                  <a:pt x="8584" y="5374"/>
                </a:cubicBezTo>
                <a:cubicBezTo>
                  <a:pt x="8553" y="5574"/>
                  <a:pt x="8548" y="5575"/>
                  <a:pt x="8490" y="5399"/>
                </a:cubicBezTo>
                <a:cubicBezTo>
                  <a:pt x="8457" y="5297"/>
                  <a:pt x="8437" y="5172"/>
                  <a:pt x="8446" y="5120"/>
                </a:cubicBezTo>
                <a:cubicBezTo>
                  <a:pt x="8476" y="4959"/>
                  <a:pt x="8429" y="5016"/>
                  <a:pt x="8330" y="5262"/>
                </a:cubicBezTo>
                <a:cubicBezTo>
                  <a:pt x="8274" y="5403"/>
                  <a:pt x="8235" y="5598"/>
                  <a:pt x="8235" y="5743"/>
                </a:cubicBezTo>
                <a:cubicBezTo>
                  <a:pt x="8235" y="6071"/>
                  <a:pt x="8182" y="6163"/>
                  <a:pt x="8141" y="5904"/>
                </a:cubicBezTo>
                <a:cubicBezTo>
                  <a:pt x="8103" y="5666"/>
                  <a:pt x="8034" y="5694"/>
                  <a:pt x="7916" y="5996"/>
                </a:cubicBezTo>
                <a:cubicBezTo>
                  <a:pt x="7851" y="6161"/>
                  <a:pt x="7844" y="6224"/>
                  <a:pt x="7877" y="6359"/>
                </a:cubicBezTo>
                <a:cubicBezTo>
                  <a:pt x="7906" y="6474"/>
                  <a:pt x="7907" y="6542"/>
                  <a:pt x="7882" y="6594"/>
                </a:cubicBezTo>
                <a:cubicBezTo>
                  <a:pt x="7839" y="6683"/>
                  <a:pt x="7754" y="6460"/>
                  <a:pt x="7754" y="6260"/>
                </a:cubicBezTo>
                <a:cubicBezTo>
                  <a:pt x="7754" y="6180"/>
                  <a:pt x="7724" y="6063"/>
                  <a:pt x="7689" y="5998"/>
                </a:cubicBezTo>
                <a:cubicBezTo>
                  <a:pt x="7653" y="5933"/>
                  <a:pt x="7630" y="5843"/>
                  <a:pt x="7639" y="5799"/>
                </a:cubicBezTo>
                <a:cubicBezTo>
                  <a:pt x="7647" y="5754"/>
                  <a:pt x="7603" y="5713"/>
                  <a:pt x="7542" y="5707"/>
                </a:cubicBezTo>
                <a:cubicBezTo>
                  <a:pt x="7481" y="5701"/>
                  <a:pt x="7380" y="5615"/>
                  <a:pt x="7318" y="5516"/>
                </a:cubicBezTo>
                <a:cubicBezTo>
                  <a:pt x="7256" y="5417"/>
                  <a:pt x="7167" y="5352"/>
                  <a:pt x="7119" y="5370"/>
                </a:cubicBezTo>
                <a:cubicBezTo>
                  <a:pt x="7040" y="5401"/>
                  <a:pt x="7032" y="5441"/>
                  <a:pt x="7041" y="5792"/>
                </a:cubicBezTo>
                <a:cubicBezTo>
                  <a:pt x="7048" y="6039"/>
                  <a:pt x="7034" y="6228"/>
                  <a:pt x="7003" y="6315"/>
                </a:cubicBezTo>
                <a:cubicBezTo>
                  <a:pt x="6943" y="6481"/>
                  <a:pt x="6876" y="6364"/>
                  <a:pt x="6901" y="6139"/>
                </a:cubicBezTo>
                <a:cubicBezTo>
                  <a:pt x="6915" y="6023"/>
                  <a:pt x="6905" y="5994"/>
                  <a:pt x="6869" y="6041"/>
                </a:cubicBezTo>
                <a:cubicBezTo>
                  <a:pt x="6803" y="6126"/>
                  <a:pt x="6526" y="5701"/>
                  <a:pt x="6552" y="5555"/>
                </a:cubicBezTo>
                <a:cubicBezTo>
                  <a:pt x="6564" y="5491"/>
                  <a:pt x="6547" y="5459"/>
                  <a:pt x="6513" y="5478"/>
                </a:cubicBezTo>
                <a:cubicBezTo>
                  <a:pt x="6474" y="5501"/>
                  <a:pt x="6455" y="5452"/>
                  <a:pt x="6458" y="5330"/>
                </a:cubicBezTo>
                <a:cubicBezTo>
                  <a:pt x="6462" y="5163"/>
                  <a:pt x="6455" y="5161"/>
                  <a:pt x="6387" y="5312"/>
                </a:cubicBezTo>
                <a:cubicBezTo>
                  <a:pt x="6343" y="5410"/>
                  <a:pt x="6295" y="5441"/>
                  <a:pt x="6271" y="5388"/>
                </a:cubicBezTo>
                <a:cubicBezTo>
                  <a:pt x="6248" y="5339"/>
                  <a:pt x="6222" y="5296"/>
                  <a:pt x="6213" y="5290"/>
                </a:cubicBezTo>
                <a:cubicBezTo>
                  <a:pt x="6135" y="5238"/>
                  <a:pt x="5989" y="4962"/>
                  <a:pt x="5919" y="4738"/>
                </a:cubicBezTo>
                <a:cubicBezTo>
                  <a:pt x="5853" y="4526"/>
                  <a:pt x="5821" y="4488"/>
                  <a:pt x="5777" y="4571"/>
                </a:cubicBezTo>
                <a:cubicBezTo>
                  <a:pt x="5736" y="4648"/>
                  <a:pt x="5680" y="4620"/>
                  <a:pt x="5577" y="4471"/>
                </a:cubicBezTo>
                <a:cubicBezTo>
                  <a:pt x="5483" y="4335"/>
                  <a:pt x="5422" y="4300"/>
                  <a:pt x="5397" y="4369"/>
                </a:cubicBezTo>
                <a:cubicBezTo>
                  <a:pt x="5353" y="4492"/>
                  <a:pt x="5266" y="4341"/>
                  <a:pt x="5266" y="4142"/>
                </a:cubicBezTo>
                <a:cubicBezTo>
                  <a:pt x="5266" y="4009"/>
                  <a:pt x="4921" y="3296"/>
                  <a:pt x="4857" y="3296"/>
                </a:cubicBezTo>
                <a:cubicBezTo>
                  <a:pt x="4838" y="3296"/>
                  <a:pt x="4806" y="3377"/>
                  <a:pt x="4785" y="3475"/>
                </a:cubicBezTo>
                <a:cubicBezTo>
                  <a:pt x="4757" y="3601"/>
                  <a:pt x="4727" y="3629"/>
                  <a:pt x="4685" y="3567"/>
                </a:cubicBezTo>
                <a:cubicBezTo>
                  <a:pt x="4545" y="3362"/>
                  <a:pt x="4446" y="3386"/>
                  <a:pt x="4384" y="3640"/>
                </a:cubicBezTo>
                <a:cubicBezTo>
                  <a:pt x="4331" y="3856"/>
                  <a:pt x="4314" y="3872"/>
                  <a:pt x="4258" y="3755"/>
                </a:cubicBezTo>
                <a:cubicBezTo>
                  <a:pt x="4171" y="3577"/>
                  <a:pt x="4142" y="3584"/>
                  <a:pt x="4188" y="3773"/>
                </a:cubicBezTo>
                <a:cubicBezTo>
                  <a:pt x="4252" y="4032"/>
                  <a:pt x="4169" y="4085"/>
                  <a:pt x="4014" y="3885"/>
                </a:cubicBezTo>
                <a:cubicBezTo>
                  <a:pt x="3906" y="3746"/>
                  <a:pt x="3860" y="3730"/>
                  <a:pt x="3827" y="3822"/>
                </a:cubicBezTo>
                <a:cubicBezTo>
                  <a:pt x="3793" y="3915"/>
                  <a:pt x="3770" y="3894"/>
                  <a:pt x="3725" y="3728"/>
                </a:cubicBezTo>
                <a:cubicBezTo>
                  <a:pt x="3669" y="3518"/>
                  <a:pt x="3670" y="3510"/>
                  <a:pt x="3769" y="3394"/>
                </a:cubicBezTo>
                <a:cubicBezTo>
                  <a:pt x="3874" y="3270"/>
                  <a:pt x="3906" y="3079"/>
                  <a:pt x="3821" y="3079"/>
                </a:cubicBezTo>
                <a:cubicBezTo>
                  <a:pt x="3795" y="3079"/>
                  <a:pt x="3749" y="3174"/>
                  <a:pt x="3719" y="3290"/>
                </a:cubicBezTo>
                <a:cubicBezTo>
                  <a:pt x="3690" y="3406"/>
                  <a:pt x="3654" y="3476"/>
                  <a:pt x="3639" y="3445"/>
                </a:cubicBezTo>
                <a:cubicBezTo>
                  <a:pt x="3624" y="3413"/>
                  <a:pt x="3616" y="3452"/>
                  <a:pt x="3620" y="3531"/>
                </a:cubicBezTo>
                <a:cubicBezTo>
                  <a:pt x="3636" y="3791"/>
                  <a:pt x="3536" y="3680"/>
                  <a:pt x="3518" y="3417"/>
                </a:cubicBezTo>
                <a:lnTo>
                  <a:pt x="3500" y="3159"/>
                </a:lnTo>
                <a:lnTo>
                  <a:pt x="3398" y="3447"/>
                </a:lnTo>
                <a:cubicBezTo>
                  <a:pt x="3333" y="3633"/>
                  <a:pt x="3289" y="3692"/>
                  <a:pt x="3275" y="3615"/>
                </a:cubicBezTo>
                <a:cubicBezTo>
                  <a:pt x="3263" y="3550"/>
                  <a:pt x="3262" y="3469"/>
                  <a:pt x="3273" y="3434"/>
                </a:cubicBezTo>
                <a:cubicBezTo>
                  <a:pt x="3283" y="3399"/>
                  <a:pt x="3275" y="3302"/>
                  <a:pt x="3254" y="3219"/>
                </a:cubicBezTo>
                <a:cubicBezTo>
                  <a:pt x="3225" y="3099"/>
                  <a:pt x="3232" y="3055"/>
                  <a:pt x="3292" y="3002"/>
                </a:cubicBezTo>
                <a:lnTo>
                  <a:pt x="3368" y="2937"/>
                </a:lnTo>
                <a:lnTo>
                  <a:pt x="3293" y="2843"/>
                </a:lnTo>
                <a:cubicBezTo>
                  <a:pt x="3240" y="2777"/>
                  <a:pt x="3195" y="2804"/>
                  <a:pt x="3135" y="2937"/>
                </a:cubicBezTo>
                <a:cubicBezTo>
                  <a:pt x="3042" y="3144"/>
                  <a:pt x="2945" y="3199"/>
                  <a:pt x="2919" y="3061"/>
                </a:cubicBezTo>
                <a:cubicBezTo>
                  <a:pt x="2910" y="3012"/>
                  <a:pt x="2867" y="2971"/>
                  <a:pt x="2824" y="2971"/>
                </a:cubicBezTo>
                <a:cubicBezTo>
                  <a:pt x="2780" y="2971"/>
                  <a:pt x="2737" y="2905"/>
                  <a:pt x="2728" y="2824"/>
                </a:cubicBezTo>
                <a:cubicBezTo>
                  <a:pt x="2711" y="2681"/>
                  <a:pt x="2469" y="2230"/>
                  <a:pt x="2289" y="2005"/>
                </a:cubicBezTo>
                <a:cubicBezTo>
                  <a:pt x="2240" y="1945"/>
                  <a:pt x="2201" y="1851"/>
                  <a:pt x="2201" y="1796"/>
                </a:cubicBezTo>
                <a:cubicBezTo>
                  <a:pt x="2201" y="1742"/>
                  <a:pt x="2165" y="1619"/>
                  <a:pt x="2121" y="1522"/>
                </a:cubicBezTo>
                <a:cubicBezTo>
                  <a:pt x="2044" y="1352"/>
                  <a:pt x="2037" y="1359"/>
                  <a:pt x="1913" y="1737"/>
                </a:cubicBezTo>
                <a:cubicBezTo>
                  <a:pt x="1842" y="1952"/>
                  <a:pt x="1731" y="2169"/>
                  <a:pt x="1665" y="2219"/>
                </a:cubicBezTo>
                <a:cubicBezTo>
                  <a:pt x="1533" y="2319"/>
                  <a:pt x="1470" y="2253"/>
                  <a:pt x="1524" y="2072"/>
                </a:cubicBezTo>
                <a:cubicBezTo>
                  <a:pt x="1593" y="1839"/>
                  <a:pt x="1556" y="1782"/>
                  <a:pt x="1442" y="1942"/>
                </a:cubicBezTo>
                <a:cubicBezTo>
                  <a:pt x="1302" y="2141"/>
                  <a:pt x="1033" y="2157"/>
                  <a:pt x="989" y="1971"/>
                </a:cubicBezTo>
                <a:cubicBezTo>
                  <a:pt x="971" y="1897"/>
                  <a:pt x="933" y="1556"/>
                  <a:pt x="904" y="1214"/>
                </a:cubicBezTo>
                <a:cubicBezTo>
                  <a:pt x="875" y="872"/>
                  <a:pt x="847" y="592"/>
                  <a:pt x="842" y="592"/>
                </a:cubicBezTo>
                <a:close/>
                <a:moveTo>
                  <a:pt x="18750" y="4776"/>
                </a:moveTo>
                <a:cubicBezTo>
                  <a:pt x="18744" y="4787"/>
                  <a:pt x="18751" y="4835"/>
                  <a:pt x="18765" y="4929"/>
                </a:cubicBezTo>
                <a:cubicBezTo>
                  <a:pt x="18799" y="5142"/>
                  <a:pt x="18845" y="5195"/>
                  <a:pt x="18871" y="5051"/>
                </a:cubicBezTo>
                <a:cubicBezTo>
                  <a:pt x="18879" y="5006"/>
                  <a:pt x="18852" y="4913"/>
                  <a:pt x="18809" y="4846"/>
                </a:cubicBezTo>
                <a:cubicBezTo>
                  <a:pt x="18774" y="4790"/>
                  <a:pt x="18756" y="4765"/>
                  <a:pt x="18750" y="4776"/>
                </a:cubicBezTo>
                <a:close/>
                <a:moveTo>
                  <a:pt x="18378" y="4823"/>
                </a:moveTo>
                <a:cubicBezTo>
                  <a:pt x="18364" y="4823"/>
                  <a:pt x="18349" y="4831"/>
                  <a:pt x="18338" y="4846"/>
                </a:cubicBezTo>
                <a:cubicBezTo>
                  <a:pt x="18316" y="4876"/>
                  <a:pt x="18334" y="4900"/>
                  <a:pt x="18378" y="4900"/>
                </a:cubicBezTo>
                <a:cubicBezTo>
                  <a:pt x="18422" y="4900"/>
                  <a:pt x="18440" y="4876"/>
                  <a:pt x="18418" y="4846"/>
                </a:cubicBezTo>
                <a:cubicBezTo>
                  <a:pt x="18407" y="4831"/>
                  <a:pt x="18393" y="4823"/>
                  <a:pt x="18378" y="4823"/>
                </a:cubicBezTo>
                <a:close/>
                <a:moveTo>
                  <a:pt x="17026" y="4860"/>
                </a:moveTo>
                <a:cubicBezTo>
                  <a:pt x="16999" y="4838"/>
                  <a:pt x="16991" y="4900"/>
                  <a:pt x="17013" y="5020"/>
                </a:cubicBezTo>
                <a:cubicBezTo>
                  <a:pt x="17025" y="5085"/>
                  <a:pt x="17050" y="5107"/>
                  <a:pt x="17068" y="5069"/>
                </a:cubicBezTo>
                <a:cubicBezTo>
                  <a:pt x="17089" y="5024"/>
                  <a:pt x="17086" y="4967"/>
                  <a:pt x="17059" y="4910"/>
                </a:cubicBezTo>
                <a:cubicBezTo>
                  <a:pt x="17046" y="4883"/>
                  <a:pt x="17035" y="4867"/>
                  <a:pt x="17026" y="4860"/>
                </a:cubicBezTo>
                <a:close/>
                <a:moveTo>
                  <a:pt x="17191" y="4918"/>
                </a:moveTo>
                <a:cubicBezTo>
                  <a:pt x="17173" y="4918"/>
                  <a:pt x="17159" y="4967"/>
                  <a:pt x="17159" y="5026"/>
                </a:cubicBezTo>
                <a:cubicBezTo>
                  <a:pt x="17159" y="5086"/>
                  <a:pt x="17173" y="5134"/>
                  <a:pt x="17191" y="5134"/>
                </a:cubicBezTo>
                <a:cubicBezTo>
                  <a:pt x="17208" y="5134"/>
                  <a:pt x="17223" y="5086"/>
                  <a:pt x="17223" y="5026"/>
                </a:cubicBezTo>
                <a:cubicBezTo>
                  <a:pt x="17223" y="4967"/>
                  <a:pt x="17208" y="4918"/>
                  <a:pt x="17191" y="4918"/>
                </a:cubicBezTo>
                <a:close/>
                <a:moveTo>
                  <a:pt x="17629" y="4961"/>
                </a:moveTo>
                <a:cubicBezTo>
                  <a:pt x="17615" y="4955"/>
                  <a:pt x="17600" y="4979"/>
                  <a:pt x="17592" y="5024"/>
                </a:cubicBezTo>
                <a:cubicBezTo>
                  <a:pt x="17581" y="5084"/>
                  <a:pt x="17594" y="5134"/>
                  <a:pt x="17622" y="5134"/>
                </a:cubicBezTo>
                <a:cubicBezTo>
                  <a:pt x="17678" y="5134"/>
                  <a:pt x="17687" y="5069"/>
                  <a:pt x="17642" y="4976"/>
                </a:cubicBezTo>
                <a:cubicBezTo>
                  <a:pt x="17638" y="4968"/>
                  <a:pt x="17634" y="4963"/>
                  <a:pt x="17629" y="4961"/>
                </a:cubicBezTo>
                <a:close/>
                <a:moveTo>
                  <a:pt x="16836" y="5026"/>
                </a:moveTo>
                <a:cubicBezTo>
                  <a:pt x="16817" y="5026"/>
                  <a:pt x="16811" y="5075"/>
                  <a:pt x="16821" y="5134"/>
                </a:cubicBezTo>
                <a:cubicBezTo>
                  <a:pt x="16832" y="5194"/>
                  <a:pt x="16848" y="5242"/>
                  <a:pt x="16856" y="5242"/>
                </a:cubicBezTo>
                <a:cubicBezTo>
                  <a:pt x="16863" y="5242"/>
                  <a:pt x="16870" y="5194"/>
                  <a:pt x="16870" y="5134"/>
                </a:cubicBezTo>
                <a:cubicBezTo>
                  <a:pt x="16870" y="5075"/>
                  <a:pt x="16854" y="5026"/>
                  <a:pt x="16836" y="5026"/>
                </a:cubicBezTo>
                <a:close/>
                <a:moveTo>
                  <a:pt x="17899" y="5026"/>
                </a:moveTo>
                <a:cubicBezTo>
                  <a:pt x="17862" y="5026"/>
                  <a:pt x="17832" y="5075"/>
                  <a:pt x="17832" y="5134"/>
                </a:cubicBezTo>
                <a:cubicBezTo>
                  <a:pt x="17832" y="5194"/>
                  <a:pt x="17854" y="5242"/>
                  <a:pt x="17879" y="5242"/>
                </a:cubicBezTo>
                <a:cubicBezTo>
                  <a:pt x="17904" y="5242"/>
                  <a:pt x="17934" y="5194"/>
                  <a:pt x="17945" y="5134"/>
                </a:cubicBezTo>
                <a:cubicBezTo>
                  <a:pt x="17956" y="5075"/>
                  <a:pt x="17935" y="5026"/>
                  <a:pt x="17899" y="5026"/>
                </a:cubicBezTo>
                <a:close/>
                <a:moveTo>
                  <a:pt x="16610" y="5039"/>
                </a:moveTo>
                <a:cubicBezTo>
                  <a:pt x="16599" y="5038"/>
                  <a:pt x="16586" y="5045"/>
                  <a:pt x="16575" y="5061"/>
                </a:cubicBezTo>
                <a:cubicBezTo>
                  <a:pt x="16549" y="5095"/>
                  <a:pt x="16557" y="5121"/>
                  <a:pt x="16594" y="5126"/>
                </a:cubicBezTo>
                <a:cubicBezTo>
                  <a:pt x="16628" y="5131"/>
                  <a:pt x="16647" y="5105"/>
                  <a:pt x="16636" y="5069"/>
                </a:cubicBezTo>
                <a:cubicBezTo>
                  <a:pt x="16631" y="5051"/>
                  <a:pt x="16621" y="5041"/>
                  <a:pt x="16610" y="5039"/>
                </a:cubicBezTo>
                <a:close/>
                <a:moveTo>
                  <a:pt x="14230" y="5095"/>
                </a:moveTo>
                <a:cubicBezTo>
                  <a:pt x="14211" y="5087"/>
                  <a:pt x="14185" y="5138"/>
                  <a:pt x="14158" y="5240"/>
                </a:cubicBezTo>
                <a:cubicBezTo>
                  <a:pt x="14101" y="5453"/>
                  <a:pt x="14101" y="5459"/>
                  <a:pt x="14166" y="5459"/>
                </a:cubicBezTo>
                <a:cubicBezTo>
                  <a:pt x="14245" y="5459"/>
                  <a:pt x="14290" y="5269"/>
                  <a:pt x="14247" y="5122"/>
                </a:cubicBezTo>
                <a:cubicBezTo>
                  <a:pt x="14242" y="5107"/>
                  <a:pt x="14236" y="5098"/>
                  <a:pt x="14230" y="5095"/>
                </a:cubicBezTo>
                <a:close/>
                <a:moveTo>
                  <a:pt x="14386" y="5280"/>
                </a:moveTo>
                <a:cubicBezTo>
                  <a:pt x="14374" y="5274"/>
                  <a:pt x="14366" y="5297"/>
                  <a:pt x="14366" y="5344"/>
                </a:cubicBezTo>
                <a:cubicBezTo>
                  <a:pt x="14366" y="5407"/>
                  <a:pt x="14380" y="5459"/>
                  <a:pt x="14398" y="5459"/>
                </a:cubicBezTo>
                <a:cubicBezTo>
                  <a:pt x="14416" y="5459"/>
                  <a:pt x="14430" y="5437"/>
                  <a:pt x="14430" y="5411"/>
                </a:cubicBezTo>
                <a:cubicBezTo>
                  <a:pt x="14430" y="5384"/>
                  <a:pt x="14416" y="5334"/>
                  <a:pt x="14398" y="5297"/>
                </a:cubicBezTo>
                <a:cubicBezTo>
                  <a:pt x="14394" y="5288"/>
                  <a:pt x="14390" y="5282"/>
                  <a:pt x="14386" y="5280"/>
                </a:cubicBezTo>
                <a:close/>
              </a:path>
            </a:pathLst>
          </a:custGeom>
        </p:spPr>
      </p:pic>
      <p:pic>
        <p:nvPicPr>
          <p:cNvPr id="201" name="Screen Shot 2022-09-09 at 5.46.32 pm.png" descr="Screen Shot 2022-09-09 at 5.46.32 pm.png"/>
          <p:cNvPicPr>
            <a:picLocks noChangeAspect="1"/>
          </p:cNvPicPr>
          <p:nvPr/>
        </p:nvPicPr>
        <p:blipFill>
          <a:blip r:embed="rId4"/>
          <a:stretch>
            <a:fillRect/>
          </a:stretch>
        </p:blipFill>
        <p:spPr>
          <a:xfrm>
            <a:off x="3048000" y="3550510"/>
            <a:ext cx="18288000" cy="9652001"/>
          </a:xfrm>
          <a:prstGeom prst="rect">
            <a:avLst/>
          </a:prstGeom>
          <a:ln w="12700">
            <a:miter lim="400000"/>
          </a:ln>
        </p:spPr>
      </p:pic>
      <p:pic>
        <p:nvPicPr>
          <p:cNvPr id="202" name="Line Line" descr="Line Line"/>
          <p:cNvPicPr>
            <a:picLocks/>
          </p:cNvPicPr>
          <p:nvPr/>
        </p:nvPicPr>
        <p:blipFill>
          <a:blip r:embed="rId5"/>
          <a:stretch>
            <a:fillRect/>
          </a:stretch>
        </p:blipFill>
        <p:spPr>
          <a:xfrm rot="5400000">
            <a:off x="6650906" y="11574659"/>
            <a:ext cx="1062199" cy="405592"/>
          </a:xfrm>
          <a:prstGeom prst="rect">
            <a:avLst/>
          </a:prstGeom>
        </p:spPr>
      </p:pic>
      <p:sp>
        <p:nvSpPr>
          <p:cNvPr id="204" name="Дахин ашиглалтаа хэрхэн хянах вэ"/>
          <p:cNvSpPr txBox="1">
            <a:spLocks noGrp="1"/>
          </p:cNvSpPr>
          <p:nvPr>
            <p:ph type="title"/>
          </p:nvPr>
        </p:nvSpPr>
        <p:spPr>
          <a:xfrm>
            <a:off x="1206500" y="952500"/>
            <a:ext cx="16205878" cy="1435100"/>
          </a:xfrm>
          <a:prstGeom prst="rect">
            <a:avLst/>
          </a:prstGeom>
        </p:spPr>
        <p:txBody>
          <a:bodyPr/>
          <a:lstStyle>
            <a:lvl1pPr defTabSz="2145738">
              <a:defRPr sz="7480" spc="-149"/>
            </a:lvl1pPr>
          </a:lstStyle>
          <a:p>
            <a:r>
              <a:t>Дахин ашиглалтаа хэрхэн хянах вэ</a:t>
            </a:r>
          </a:p>
        </p:txBody>
      </p:sp>
      <p:pic>
        <p:nvPicPr>
          <p:cNvPr id="205" name="Oval Oval" descr="Oval Oval"/>
          <p:cNvPicPr>
            <a:picLocks/>
          </p:cNvPicPr>
          <p:nvPr/>
        </p:nvPicPr>
        <p:blipFill>
          <a:blip r:embed="rId6"/>
          <a:stretch>
            <a:fillRect/>
          </a:stretch>
        </p:blipFill>
        <p:spPr>
          <a:xfrm>
            <a:off x="6881486" y="5387428"/>
            <a:ext cx="3253166" cy="2386071"/>
          </a:xfrm>
          <a:prstGeom prst="rect">
            <a:avLst/>
          </a:prstGeom>
        </p:spPr>
      </p:pic>
      <p:sp>
        <p:nvSpPr>
          <p:cNvPr id="207" name="This is the only field you need to enter data in"/>
          <p:cNvSpPr txBox="1"/>
          <p:nvPr/>
        </p:nvSpPr>
        <p:spPr>
          <a:xfrm>
            <a:off x="4189408" y="8932343"/>
            <a:ext cx="8637322" cy="585113"/>
          </a:xfrm>
          <a:prstGeom prst="rect">
            <a:avLst/>
          </a:pr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825500">
              <a:defRPr sz="3200">
                <a:solidFill>
                  <a:srgbClr val="000000"/>
                </a:solidFill>
                <a:latin typeface="Helvetica Neue Medium"/>
                <a:ea typeface="Helvetica Neue Medium"/>
                <a:cs typeface="Helvetica Neue Medium"/>
                <a:sym typeface="Helvetica Neue Medium"/>
              </a:defRPr>
            </a:lvl1pPr>
          </a:lstStyle>
          <a:p>
            <a:r>
              <a:t>This is the only field you need to enter data in</a:t>
            </a:r>
          </a:p>
        </p:txBody>
      </p:sp>
      <p:pic>
        <p:nvPicPr>
          <p:cNvPr id="208" name="Line Line" descr="Line Line"/>
          <p:cNvPicPr>
            <a:picLocks/>
          </p:cNvPicPr>
          <p:nvPr/>
        </p:nvPicPr>
        <p:blipFill>
          <a:blip r:embed="rId7"/>
          <a:stretch>
            <a:fillRect/>
          </a:stretch>
        </p:blipFill>
        <p:spPr>
          <a:xfrm rot="16200000">
            <a:off x="7885539" y="8146261"/>
            <a:ext cx="1245059" cy="4055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02"/>
                                        </p:tgtEl>
                                        <p:attrNameLst>
                                          <p:attrName>style.visibility</p:attrName>
                                        </p:attrNameLst>
                                      </p:cBhvr>
                                      <p:to>
                                        <p:strVal val="visible"/>
                                      </p:to>
                                    </p:set>
                                    <p:animEffect transition="in" filter="dissolve">
                                      <p:cBhvr>
                                        <p:cTn id="7" dur="1000"/>
                                        <p:tgtEl>
                                          <p:spTgt spid="202"/>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208"/>
                                        </p:tgtEl>
                                        <p:attrNameLst>
                                          <p:attrName>style.visibility</p:attrName>
                                        </p:attrNameLst>
                                      </p:cBhvr>
                                      <p:to>
                                        <p:strVal val="visible"/>
                                      </p:to>
                                    </p:set>
                                    <p:animEffect transition="in" filter="dissolve">
                                      <p:cBhvr>
                                        <p:cTn id="11" dur="10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advAuto="0"/>
      <p:bldP spid="208"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Дахин ашиглалтаа хэрхэн хянах вэ"/>
          <p:cNvSpPr txBox="1">
            <a:spLocks noGrp="1"/>
          </p:cNvSpPr>
          <p:nvPr>
            <p:ph type="title"/>
          </p:nvPr>
        </p:nvSpPr>
        <p:spPr>
          <a:xfrm>
            <a:off x="1206500" y="952500"/>
            <a:ext cx="17346917" cy="1435100"/>
          </a:xfrm>
          <a:prstGeom prst="rect">
            <a:avLst/>
          </a:prstGeom>
        </p:spPr>
        <p:txBody>
          <a:bodyPr/>
          <a:lstStyle>
            <a:lvl1pPr defTabSz="2292038">
              <a:defRPr sz="7990" spc="-159"/>
            </a:lvl1pPr>
          </a:lstStyle>
          <a:p>
            <a:r>
              <a:t>Дахин ашиглалтаа хэрхэн хянах вэ</a:t>
            </a:r>
          </a:p>
        </p:txBody>
      </p:sp>
      <p:sp>
        <p:nvSpPr>
          <p:cNvPr id="214" name="Хугацааны хэсэг"/>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Хугацааны хэсэг</a:t>
            </a:r>
          </a:p>
        </p:txBody>
      </p:sp>
      <p:pic>
        <p:nvPicPr>
          <p:cNvPr id="215" name="Large rock formation under dark clouds with a dirt road in the foreground" descr="Large rock formation under dark clouds with a dirt road in the foreground"/>
          <p:cNvPicPr>
            <a:picLocks noGrp="1" noChangeAspect="1"/>
          </p:cNvPicPr>
          <p:nvPr>
            <p:ph type="pic" idx="22"/>
          </p:nvPr>
        </p:nvPicPr>
        <p:blipFill>
          <a:blip r:embed="rId3"/>
          <a:srcRect l="3348" t="47045" r="518" b="10729"/>
          <a:stretch>
            <a:fillRect/>
          </a:stretch>
        </p:blipFill>
        <p:spPr>
          <a:xfrm>
            <a:off x="16470" y="9870296"/>
            <a:ext cx="24351060" cy="72247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26"/>
                </a:lnTo>
                <a:cubicBezTo>
                  <a:pt x="40" y="291"/>
                  <a:pt x="49" y="145"/>
                  <a:pt x="0" y="0"/>
                </a:cubicBezTo>
                <a:close/>
                <a:moveTo>
                  <a:pt x="842" y="592"/>
                </a:moveTo>
                <a:cubicBezTo>
                  <a:pt x="774" y="592"/>
                  <a:pt x="475" y="1060"/>
                  <a:pt x="410" y="1271"/>
                </a:cubicBezTo>
                <a:cubicBezTo>
                  <a:pt x="308" y="1597"/>
                  <a:pt x="100" y="1961"/>
                  <a:pt x="0" y="2025"/>
                </a:cubicBezTo>
                <a:lnTo>
                  <a:pt x="0" y="21600"/>
                </a:lnTo>
                <a:lnTo>
                  <a:pt x="21600" y="21600"/>
                </a:lnTo>
                <a:lnTo>
                  <a:pt x="21600" y="4702"/>
                </a:lnTo>
                <a:cubicBezTo>
                  <a:pt x="21573" y="4741"/>
                  <a:pt x="21522" y="4736"/>
                  <a:pt x="21449" y="4681"/>
                </a:cubicBezTo>
                <a:cubicBezTo>
                  <a:pt x="21222" y="4507"/>
                  <a:pt x="21100" y="4479"/>
                  <a:pt x="21060" y="4591"/>
                </a:cubicBezTo>
                <a:cubicBezTo>
                  <a:pt x="21038" y="4650"/>
                  <a:pt x="20960" y="4678"/>
                  <a:pt x="20885" y="4652"/>
                </a:cubicBezTo>
                <a:cubicBezTo>
                  <a:pt x="20809" y="4627"/>
                  <a:pt x="20709" y="4658"/>
                  <a:pt x="20663" y="4721"/>
                </a:cubicBezTo>
                <a:cubicBezTo>
                  <a:pt x="20553" y="4869"/>
                  <a:pt x="20121" y="4950"/>
                  <a:pt x="20099" y="4828"/>
                </a:cubicBezTo>
                <a:cubicBezTo>
                  <a:pt x="20089" y="4777"/>
                  <a:pt x="20013" y="4770"/>
                  <a:pt x="19929" y="4813"/>
                </a:cubicBezTo>
                <a:cubicBezTo>
                  <a:pt x="19844" y="4856"/>
                  <a:pt x="19754" y="4880"/>
                  <a:pt x="19727" y="4865"/>
                </a:cubicBezTo>
                <a:cubicBezTo>
                  <a:pt x="19700" y="4850"/>
                  <a:pt x="19661" y="4883"/>
                  <a:pt x="19641" y="4937"/>
                </a:cubicBezTo>
                <a:cubicBezTo>
                  <a:pt x="19620" y="4992"/>
                  <a:pt x="19596" y="4995"/>
                  <a:pt x="19587" y="4944"/>
                </a:cubicBezTo>
                <a:cubicBezTo>
                  <a:pt x="19577" y="4894"/>
                  <a:pt x="19517" y="4873"/>
                  <a:pt x="19453" y="4898"/>
                </a:cubicBezTo>
                <a:cubicBezTo>
                  <a:pt x="19343" y="4941"/>
                  <a:pt x="19340" y="4951"/>
                  <a:pt x="19407" y="5067"/>
                </a:cubicBezTo>
                <a:cubicBezTo>
                  <a:pt x="19446" y="5134"/>
                  <a:pt x="19480" y="5237"/>
                  <a:pt x="19482" y="5297"/>
                </a:cubicBezTo>
                <a:cubicBezTo>
                  <a:pt x="19488" y="5464"/>
                  <a:pt x="19279" y="5491"/>
                  <a:pt x="19221" y="5331"/>
                </a:cubicBezTo>
                <a:cubicBezTo>
                  <a:pt x="19182" y="5226"/>
                  <a:pt x="19175" y="5223"/>
                  <a:pt x="19193" y="5324"/>
                </a:cubicBezTo>
                <a:cubicBezTo>
                  <a:pt x="19224" y="5497"/>
                  <a:pt x="19136" y="5619"/>
                  <a:pt x="19060" y="5508"/>
                </a:cubicBezTo>
                <a:cubicBezTo>
                  <a:pt x="19030" y="5463"/>
                  <a:pt x="18980" y="5435"/>
                  <a:pt x="18951" y="5447"/>
                </a:cubicBezTo>
                <a:cubicBezTo>
                  <a:pt x="18922" y="5459"/>
                  <a:pt x="18888" y="5415"/>
                  <a:pt x="18876" y="5350"/>
                </a:cubicBezTo>
                <a:cubicBezTo>
                  <a:pt x="18862" y="5274"/>
                  <a:pt x="18841" y="5268"/>
                  <a:pt x="18817" y="5335"/>
                </a:cubicBezTo>
                <a:cubicBezTo>
                  <a:pt x="18770" y="5464"/>
                  <a:pt x="18550" y="5533"/>
                  <a:pt x="18519" y="5428"/>
                </a:cubicBezTo>
                <a:cubicBezTo>
                  <a:pt x="18483" y="5306"/>
                  <a:pt x="18441" y="5338"/>
                  <a:pt x="18450" y="5482"/>
                </a:cubicBezTo>
                <a:cubicBezTo>
                  <a:pt x="18455" y="5554"/>
                  <a:pt x="18422" y="5621"/>
                  <a:pt x="18378" y="5630"/>
                </a:cubicBezTo>
                <a:cubicBezTo>
                  <a:pt x="18334" y="5640"/>
                  <a:pt x="18201" y="5684"/>
                  <a:pt x="18082" y="5730"/>
                </a:cubicBezTo>
                <a:cubicBezTo>
                  <a:pt x="17946" y="5782"/>
                  <a:pt x="17851" y="5772"/>
                  <a:pt x="17825" y="5704"/>
                </a:cubicBezTo>
                <a:cubicBezTo>
                  <a:pt x="17780" y="5582"/>
                  <a:pt x="17676" y="5587"/>
                  <a:pt x="17615" y="5713"/>
                </a:cubicBezTo>
                <a:cubicBezTo>
                  <a:pt x="17594" y="5759"/>
                  <a:pt x="17562" y="5768"/>
                  <a:pt x="17546" y="5733"/>
                </a:cubicBezTo>
                <a:cubicBezTo>
                  <a:pt x="17529" y="5699"/>
                  <a:pt x="17507" y="5721"/>
                  <a:pt x="17496" y="5782"/>
                </a:cubicBezTo>
                <a:cubicBezTo>
                  <a:pt x="17482" y="5854"/>
                  <a:pt x="17451" y="5835"/>
                  <a:pt x="17406" y="5730"/>
                </a:cubicBezTo>
                <a:cubicBezTo>
                  <a:pt x="17317" y="5520"/>
                  <a:pt x="17268" y="5519"/>
                  <a:pt x="17319" y="5727"/>
                </a:cubicBezTo>
                <a:cubicBezTo>
                  <a:pt x="17351" y="5858"/>
                  <a:pt x="17348" y="5902"/>
                  <a:pt x="17306" y="5956"/>
                </a:cubicBezTo>
                <a:cubicBezTo>
                  <a:pt x="17277" y="5994"/>
                  <a:pt x="17233" y="5965"/>
                  <a:pt x="17207" y="5894"/>
                </a:cubicBezTo>
                <a:cubicBezTo>
                  <a:pt x="17182" y="5822"/>
                  <a:pt x="17142" y="5784"/>
                  <a:pt x="17120" y="5811"/>
                </a:cubicBezTo>
                <a:cubicBezTo>
                  <a:pt x="17097" y="5837"/>
                  <a:pt x="17040" y="5822"/>
                  <a:pt x="16993" y="5777"/>
                </a:cubicBezTo>
                <a:cubicBezTo>
                  <a:pt x="16943" y="5729"/>
                  <a:pt x="16894" y="5743"/>
                  <a:pt x="16874" y="5813"/>
                </a:cubicBezTo>
                <a:cubicBezTo>
                  <a:pt x="16849" y="5897"/>
                  <a:pt x="16816" y="5888"/>
                  <a:pt x="16756" y="5781"/>
                </a:cubicBezTo>
                <a:cubicBezTo>
                  <a:pt x="16693" y="5667"/>
                  <a:pt x="16652" y="5659"/>
                  <a:pt x="16582" y="5749"/>
                </a:cubicBezTo>
                <a:cubicBezTo>
                  <a:pt x="16516" y="5833"/>
                  <a:pt x="16480" y="5833"/>
                  <a:pt x="16455" y="5749"/>
                </a:cubicBezTo>
                <a:cubicBezTo>
                  <a:pt x="16436" y="5684"/>
                  <a:pt x="16420" y="5672"/>
                  <a:pt x="16420" y="5720"/>
                </a:cubicBezTo>
                <a:cubicBezTo>
                  <a:pt x="16420" y="5769"/>
                  <a:pt x="16383" y="5726"/>
                  <a:pt x="16337" y="5625"/>
                </a:cubicBezTo>
                <a:cubicBezTo>
                  <a:pt x="16264" y="5463"/>
                  <a:pt x="16250" y="5460"/>
                  <a:pt x="16217" y="5605"/>
                </a:cubicBezTo>
                <a:cubicBezTo>
                  <a:pt x="16186" y="5740"/>
                  <a:pt x="15997" y="5861"/>
                  <a:pt x="15939" y="5783"/>
                </a:cubicBezTo>
                <a:cubicBezTo>
                  <a:pt x="15930" y="5772"/>
                  <a:pt x="15805" y="5754"/>
                  <a:pt x="15660" y="5744"/>
                </a:cubicBezTo>
                <a:cubicBezTo>
                  <a:pt x="15516" y="5734"/>
                  <a:pt x="15386" y="5686"/>
                  <a:pt x="15372" y="5638"/>
                </a:cubicBezTo>
                <a:cubicBezTo>
                  <a:pt x="15358" y="5591"/>
                  <a:pt x="15382" y="5459"/>
                  <a:pt x="15426" y="5345"/>
                </a:cubicBezTo>
                <a:cubicBezTo>
                  <a:pt x="15469" y="5232"/>
                  <a:pt x="15491" y="5135"/>
                  <a:pt x="15473" y="5128"/>
                </a:cubicBezTo>
                <a:cubicBezTo>
                  <a:pt x="15407" y="5105"/>
                  <a:pt x="15312" y="5055"/>
                  <a:pt x="15281" y="5029"/>
                </a:cubicBezTo>
                <a:cubicBezTo>
                  <a:pt x="15187" y="4948"/>
                  <a:pt x="15111" y="5053"/>
                  <a:pt x="15076" y="5313"/>
                </a:cubicBezTo>
                <a:cubicBezTo>
                  <a:pt x="15047" y="5528"/>
                  <a:pt x="15028" y="5569"/>
                  <a:pt x="15000" y="5477"/>
                </a:cubicBezTo>
                <a:cubicBezTo>
                  <a:pt x="14973" y="5385"/>
                  <a:pt x="14950" y="5396"/>
                  <a:pt x="14909" y="5521"/>
                </a:cubicBezTo>
                <a:cubicBezTo>
                  <a:pt x="14873" y="5631"/>
                  <a:pt x="14846" y="5650"/>
                  <a:pt x="14833" y="5576"/>
                </a:cubicBezTo>
                <a:cubicBezTo>
                  <a:pt x="14819" y="5500"/>
                  <a:pt x="14786" y="5518"/>
                  <a:pt x="14735" y="5631"/>
                </a:cubicBezTo>
                <a:cubicBezTo>
                  <a:pt x="14692" y="5725"/>
                  <a:pt x="14644" y="5773"/>
                  <a:pt x="14627" y="5738"/>
                </a:cubicBezTo>
                <a:cubicBezTo>
                  <a:pt x="14610" y="5703"/>
                  <a:pt x="14556" y="5726"/>
                  <a:pt x="14506" y="5789"/>
                </a:cubicBezTo>
                <a:cubicBezTo>
                  <a:pt x="14427" y="5890"/>
                  <a:pt x="14305" y="5965"/>
                  <a:pt x="14141" y="6015"/>
                </a:cubicBezTo>
                <a:cubicBezTo>
                  <a:pt x="14115" y="6023"/>
                  <a:pt x="14075" y="6077"/>
                  <a:pt x="14053" y="6136"/>
                </a:cubicBezTo>
                <a:cubicBezTo>
                  <a:pt x="14026" y="6208"/>
                  <a:pt x="13987" y="6185"/>
                  <a:pt x="13932" y="6062"/>
                </a:cubicBezTo>
                <a:cubicBezTo>
                  <a:pt x="13835" y="5848"/>
                  <a:pt x="13849" y="5726"/>
                  <a:pt x="13980" y="5637"/>
                </a:cubicBezTo>
                <a:cubicBezTo>
                  <a:pt x="14033" y="5601"/>
                  <a:pt x="14077" y="5527"/>
                  <a:pt x="14077" y="5471"/>
                </a:cubicBezTo>
                <a:cubicBezTo>
                  <a:pt x="14077" y="5416"/>
                  <a:pt x="14049" y="5396"/>
                  <a:pt x="14015" y="5426"/>
                </a:cubicBezTo>
                <a:cubicBezTo>
                  <a:pt x="13978" y="5459"/>
                  <a:pt x="13909" y="5366"/>
                  <a:pt x="13841" y="5194"/>
                </a:cubicBezTo>
                <a:cubicBezTo>
                  <a:pt x="13772" y="5015"/>
                  <a:pt x="13722" y="4950"/>
                  <a:pt x="13709" y="5020"/>
                </a:cubicBezTo>
                <a:cubicBezTo>
                  <a:pt x="13698" y="5083"/>
                  <a:pt x="13665" y="5134"/>
                  <a:pt x="13636" y="5134"/>
                </a:cubicBezTo>
                <a:cubicBezTo>
                  <a:pt x="13608" y="5134"/>
                  <a:pt x="13561" y="5205"/>
                  <a:pt x="13533" y="5292"/>
                </a:cubicBezTo>
                <a:cubicBezTo>
                  <a:pt x="13487" y="5432"/>
                  <a:pt x="13462" y="5422"/>
                  <a:pt x="13321" y="5203"/>
                </a:cubicBezTo>
                <a:cubicBezTo>
                  <a:pt x="13160" y="4952"/>
                  <a:pt x="12827" y="4871"/>
                  <a:pt x="12737" y="5062"/>
                </a:cubicBezTo>
                <a:cubicBezTo>
                  <a:pt x="12715" y="5109"/>
                  <a:pt x="12685" y="5122"/>
                  <a:pt x="12669" y="5090"/>
                </a:cubicBezTo>
                <a:cubicBezTo>
                  <a:pt x="12654" y="5059"/>
                  <a:pt x="12587" y="5128"/>
                  <a:pt x="12520" y="5243"/>
                </a:cubicBezTo>
                <a:cubicBezTo>
                  <a:pt x="12429" y="5399"/>
                  <a:pt x="12386" y="5424"/>
                  <a:pt x="12355" y="5336"/>
                </a:cubicBezTo>
                <a:cubicBezTo>
                  <a:pt x="12332" y="5271"/>
                  <a:pt x="12320" y="5175"/>
                  <a:pt x="12330" y="5122"/>
                </a:cubicBezTo>
                <a:cubicBezTo>
                  <a:pt x="12339" y="5070"/>
                  <a:pt x="12325" y="5026"/>
                  <a:pt x="12298" y="5026"/>
                </a:cubicBezTo>
                <a:cubicBezTo>
                  <a:pt x="12269" y="5026"/>
                  <a:pt x="12257" y="5088"/>
                  <a:pt x="12267" y="5183"/>
                </a:cubicBezTo>
                <a:cubicBezTo>
                  <a:pt x="12280" y="5291"/>
                  <a:pt x="12242" y="5407"/>
                  <a:pt x="12146" y="5551"/>
                </a:cubicBezTo>
                <a:cubicBezTo>
                  <a:pt x="11978" y="5804"/>
                  <a:pt x="11889" y="5919"/>
                  <a:pt x="11846" y="5941"/>
                </a:cubicBezTo>
                <a:cubicBezTo>
                  <a:pt x="11763" y="5983"/>
                  <a:pt x="11616" y="6131"/>
                  <a:pt x="11564" y="6225"/>
                </a:cubicBezTo>
                <a:cubicBezTo>
                  <a:pt x="11527" y="6293"/>
                  <a:pt x="11485" y="6288"/>
                  <a:pt x="11441" y="6209"/>
                </a:cubicBezTo>
                <a:cubicBezTo>
                  <a:pt x="11405" y="6143"/>
                  <a:pt x="11343" y="6117"/>
                  <a:pt x="11304" y="6150"/>
                </a:cubicBezTo>
                <a:cubicBezTo>
                  <a:pt x="11220" y="6220"/>
                  <a:pt x="11007" y="5864"/>
                  <a:pt x="11021" y="5676"/>
                </a:cubicBezTo>
                <a:cubicBezTo>
                  <a:pt x="11030" y="5539"/>
                  <a:pt x="10906" y="5626"/>
                  <a:pt x="10853" y="5795"/>
                </a:cubicBezTo>
                <a:cubicBezTo>
                  <a:pt x="10836" y="5848"/>
                  <a:pt x="10790" y="5891"/>
                  <a:pt x="10750" y="5891"/>
                </a:cubicBezTo>
                <a:cubicBezTo>
                  <a:pt x="10711" y="5891"/>
                  <a:pt x="10669" y="5943"/>
                  <a:pt x="10658" y="6005"/>
                </a:cubicBezTo>
                <a:cubicBezTo>
                  <a:pt x="10628" y="6165"/>
                  <a:pt x="10557" y="5948"/>
                  <a:pt x="10533" y="5625"/>
                </a:cubicBezTo>
                <a:cubicBezTo>
                  <a:pt x="10519" y="5439"/>
                  <a:pt x="10472" y="5319"/>
                  <a:pt x="10362" y="5188"/>
                </a:cubicBezTo>
                <a:cubicBezTo>
                  <a:pt x="10278" y="5088"/>
                  <a:pt x="10183" y="4961"/>
                  <a:pt x="10151" y="4904"/>
                </a:cubicBezTo>
                <a:cubicBezTo>
                  <a:pt x="10108" y="4826"/>
                  <a:pt x="10048" y="4887"/>
                  <a:pt x="9911" y="5150"/>
                </a:cubicBezTo>
                <a:cubicBezTo>
                  <a:pt x="9810" y="5341"/>
                  <a:pt x="9716" y="5564"/>
                  <a:pt x="9702" y="5643"/>
                </a:cubicBezTo>
                <a:cubicBezTo>
                  <a:pt x="9687" y="5723"/>
                  <a:pt x="9663" y="5761"/>
                  <a:pt x="9647" y="5729"/>
                </a:cubicBezTo>
                <a:cubicBezTo>
                  <a:pt x="9632" y="5696"/>
                  <a:pt x="9602" y="5772"/>
                  <a:pt x="9582" y="5897"/>
                </a:cubicBezTo>
                <a:cubicBezTo>
                  <a:pt x="9558" y="6051"/>
                  <a:pt x="9529" y="6101"/>
                  <a:pt x="9493" y="6051"/>
                </a:cubicBezTo>
                <a:cubicBezTo>
                  <a:pt x="9463" y="6011"/>
                  <a:pt x="9421" y="5969"/>
                  <a:pt x="9399" y="5956"/>
                </a:cubicBezTo>
                <a:cubicBezTo>
                  <a:pt x="9378" y="5944"/>
                  <a:pt x="9326" y="5827"/>
                  <a:pt x="9285" y="5697"/>
                </a:cubicBezTo>
                <a:cubicBezTo>
                  <a:pt x="9208" y="5451"/>
                  <a:pt x="9057" y="5377"/>
                  <a:pt x="9022" y="5567"/>
                </a:cubicBezTo>
                <a:cubicBezTo>
                  <a:pt x="9011" y="5627"/>
                  <a:pt x="8977" y="5675"/>
                  <a:pt x="8947" y="5675"/>
                </a:cubicBezTo>
                <a:cubicBezTo>
                  <a:pt x="8918" y="5676"/>
                  <a:pt x="8826" y="5790"/>
                  <a:pt x="8745" y="5929"/>
                </a:cubicBezTo>
                <a:cubicBezTo>
                  <a:pt x="8526" y="6303"/>
                  <a:pt x="8471" y="6330"/>
                  <a:pt x="8408" y="6093"/>
                </a:cubicBezTo>
                <a:cubicBezTo>
                  <a:pt x="8347" y="5865"/>
                  <a:pt x="8372" y="5702"/>
                  <a:pt x="8477" y="5648"/>
                </a:cubicBezTo>
                <a:cubicBezTo>
                  <a:pt x="8626" y="5571"/>
                  <a:pt x="8745" y="5026"/>
                  <a:pt x="8613" y="5026"/>
                </a:cubicBezTo>
                <a:cubicBezTo>
                  <a:pt x="8593" y="5026"/>
                  <a:pt x="8587" y="5056"/>
                  <a:pt x="8598" y="5094"/>
                </a:cubicBezTo>
                <a:cubicBezTo>
                  <a:pt x="8609" y="5131"/>
                  <a:pt x="8603" y="5258"/>
                  <a:pt x="8584" y="5374"/>
                </a:cubicBezTo>
                <a:cubicBezTo>
                  <a:pt x="8553" y="5574"/>
                  <a:pt x="8548" y="5575"/>
                  <a:pt x="8490" y="5399"/>
                </a:cubicBezTo>
                <a:cubicBezTo>
                  <a:pt x="8457" y="5297"/>
                  <a:pt x="8437" y="5172"/>
                  <a:pt x="8446" y="5120"/>
                </a:cubicBezTo>
                <a:cubicBezTo>
                  <a:pt x="8476" y="4959"/>
                  <a:pt x="8429" y="5016"/>
                  <a:pt x="8330" y="5262"/>
                </a:cubicBezTo>
                <a:cubicBezTo>
                  <a:pt x="8274" y="5403"/>
                  <a:pt x="8235" y="5598"/>
                  <a:pt x="8235" y="5743"/>
                </a:cubicBezTo>
                <a:cubicBezTo>
                  <a:pt x="8235" y="6071"/>
                  <a:pt x="8182" y="6163"/>
                  <a:pt x="8141" y="5904"/>
                </a:cubicBezTo>
                <a:cubicBezTo>
                  <a:pt x="8103" y="5666"/>
                  <a:pt x="8034" y="5694"/>
                  <a:pt x="7916" y="5996"/>
                </a:cubicBezTo>
                <a:cubicBezTo>
                  <a:pt x="7851" y="6161"/>
                  <a:pt x="7844" y="6224"/>
                  <a:pt x="7877" y="6359"/>
                </a:cubicBezTo>
                <a:cubicBezTo>
                  <a:pt x="7906" y="6474"/>
                  <a:pt x="7907" y="6542"/>
                  <a:pt x="7882" y="6594"/>
                </a:cubicBezTo>
                <a:cubicBezTo>
                  <a:pt x="7839" y="6683"/>
                  <a:pt x="7754" y="6460"/>
                  <a:pt x="7754" y="6260"/>
                </a:cubicBezTo>
                <a:cubicBezTo>
                  <a:pt x="7754" y="6180"/>
                  <a:pt x="7724" y="6063"/>
                  <a:pt x="7689" y="5998"/>
                </a:cubicBezTo>
                <a:cubicBezTo>
                  <a:pt x="7653" y="5933"/>
                  <a:pt x="7630" y="5843"/>
                  <a:pt x="7639" y="5799"/>
                </a:cubicBezTo>
                <a:cubicBezTo>
                  <a:pt x="7647" y="5754"/>
                  <a:pt x="7603" y="5713"/>
                  <a:pt x="7542" y="5707"/>
                </a:cubicBezTo>
                <a:cubicBezTo>
                  <a:pt x="7481" y="5701"/>
                  <a:pt x="7380" y="5615"/>
                  <a:pt x="7318" y="5516"/>
                </a:cubicBezTo>
                <a:cubicBezTo>
                  <a:pt x="7256" y="5417"/>
                  <a:pt x="7167" y="5352"/>
                  <a:pt x="7119" y="5370"/>
                </a:cubicBezTo>
                <a:cubicBezTo>
                  <a:pt x="7040" y="5401"/>
                  <a:pt x="7032" y="5441"/>
                  <a:pt x="7041" y="5792"/>
                </a:cubicBezTo>
                <a:cubicBezTo>
                  <a:pt x="7048" y="6039"/>
                  <a:pt x="7034" y="6228"/>
                  <a:pt x="7003" y="6315"/>
                </a:cubicBezTo>
                <a:cubicBezTo>
                  <a:pt x="6943" y="6481"/>
                  <a:pt x="6876" y="6364"/>
                  <a:pt x="6901" y="6139"/>
                </a:cubicBezTo>
                <a:cubicBezTo>
                  <a:pt x="6915" y="6023"/>
                  <a:pt x="6905" y="5994"/>
                  <a:pt x="6869" y="6041"/>
                </a:cubicBezTo>
                <a:cubicBezTo>
                  <a:pt x="6803" y="6126"/>
                  <a:pt x="6526" y="5701"/>
                  <a:pt x="6552" y="5555"/>
                </a:cubicBezTo>
                <a:cubicBezTo>
                  <a:pt x="6564" y="5491"/>
                  <a:pt x="6547" y="5459"/>
                  <a:pt x="6513" y="5478"/>
                </a:cubicBezTo>
                <a:cubicBezTo>
                  <a:pt x="6474" y="5501"/>
                  <a:pt x="6455" y="5452"/>
                  <a:pt x="6458" y="5330"/>
                </a:cubicBezTo>
                <a:cubicBezTo>
                  <a:pt x="6462" y="5163"/>
                  <a:pt x="6455" y="5161"/>
                  <a:pt x="6387" y="5312"/>
                </a:cubicBezTo>
                <a:cubicBezTo>
                  <a:pt x="6343" y="5410"/>
                  <a:pt x="6295" y="5441"/>
                  <a:pt x="6271" y="5388"/>
                </a:cubicBezTo>
                <a:cubicBezTo>
                  <a:pt x="6248" y="5339"/>
                  <a:pt x="6222" y="5296"/>
                  <a:pt x="6213" y="5290"/>
                </a:cubicBezTo>
                <a:cubicBezTo>
                  <a:pt x="6135" y="5238"/>
                  <a:pt x="5989" y="4962"/>
                  <a:pt x="5919" y="4738"/>
                </a:cubicBezTo>
                <a:cubicBezTo>
                  <a:pt x="5853" y="4526"/>
                  <a:pt x="5821" y="4488"/>
                  <a:pt x="5777" y="4571"/>
                </a:cubicBezTo>
                <a:cubicBezTo>
                  <a:pt x="5736" y="4648"/>
                  <a:pt x="5680" y="4620"/>
                  <a:pt x="5577" y="4471"/>
                </a:cubicBezTo>
                <a:cubicBezTo>
                  <a:pt x="5483" y="4335"/>
                  <a:pt x="5422" y="4300"/>
                  <a:pt x="5397" y="4369"/>
                </a:cubicBezTo>
                <a:cubicBezTo>
                  <a:pt x="5353" y="4492"/>
                  <a:pt x="5266" y="4341"/>
                  <a:pt x="5266" y="4142"/>
                </a:cubicBezTo>
                <a:cubicBezTo>
                  <a:pt x="5266" y="4009"/>
                  <a:pt x="4921" y="3296"/>
                  <a:pt x="4857" y="3296"/>
                </a:cubicBezTo>
                <a:cubicBezTo>
                  <a:pt x="4838" y="3296"/>
                  <a:pt x="4806" y="3377"/>
                  <a:pt x="4785" y="3475"/>
                </a:cubicBezTo>
                <a:cubicBezTo>
                  <a:pt x="4757" y="3601"/>
                  <a:pt x="4727" y="3629"/>
                  <a:pt x="4685" y="3567"/>
                </a:cubicBezTo>
                <a:cubicBezTo>
                  <a:pt x="4545" y="3362"/>
                  <a:pt x="4446" y="3386"/>
                  <a:pt x="4384" y="3640"/>
                </a:cubicBezTo>
                <a:cubicBezTo>
                  <a:pt x="4331" y="3856"/>
                  <a:pt x="4314" y="3872"/>
                  <a:pt x="4258" y="3755"/>
                </a:cubicBezTo>
                <a:cubicBezTo>
                  <a:pt x="4171" y="3577"/>
                  <a:pt x="4142" y="3584"/>
                  <a:pt x="4188" y="3773"/>
                </a:cubicBezTo>
                <a:cubicBezTo>
                  <a:pt x="4252" y="4032"/>
                  <a:pt x="4169" y="4085"/>
                  <a:pt x="4014" y="3885"/>
                </a:cubicBezTo>
                <a:cubicBezTo>
                  <a:pt x="3906" y="3746"/>
                  <a:pt x="3860" y="3730"/>
                  <a:pt x="3827" y="3822"/>
                </a:cubicBezTo>
                <a:cubicBezTo>
                  <a:pt x="3793" y="3915"/>
                  <a:pt x="3770" y="3894"/>
                  <a:pt x="3725" y="3728"/>
                </a:cubicBezTo>
                <a:cubicBezTo>
                  <a:pt x="3669" y="3518"/>
                  <a:pt x="3670" y="3510"/>
                  <a:pt x="3769" y="3394"/>
                </a:cubicBezTo>
                <a:cubicBezTo>
                  <a:pt x="3874" y="3270"/>
                  <a:pt x="3906" y="3079"/>
                  <a:pt x="3821" y="3079"/>
                </a:cubicBezTo>
                <a:cubicBezTo>
                  <a:pt x="3795" y="3079"/>
                  <a:pt x="3749" y="3174"/>
                  <a:pt x="3719" y="3290"/>
                </a:cubicBezTo>
                <a:cubicBezTo>
                  <a:pt x="3690" y="3406"/>
                  <a:pt x="3654" y="3476"/>
                  <a:pt x="3639" y="3445"/>
                </a:cubicBezTo>
                <a:cubicBezTo>
                  <a:pt x="3624" y="3413"/>
                  <a:pt x="3616" y="3452"/>
                  <a:pt x="3620" y="3531"/>
                </a:cubicBezTo>
                <a:cubicBezTo>
                  <a:pt x="3636" y="3791"/>
                  <a:pt x="3536" y="3680"/>
                  <a:pt x="3518" y="3417"/>
                </a:cubicBezTo>
                <a:lnTo>
                  <a:pt x="3500" y="3159"/>
                </a:lnTo>
                <a:lnTo>
                  <a:pt x="3398" y="3447"/>
                </a:lnTo>
                <a:cubicBezTo>
                  <a:pt x="3333" y="3633"/>
                  <a:pt x="3289" y="3692"/>
                  <a:pt x="3275" y="3615"/>
                </a:cubicBezTo>
                <a:cubicBezTo>
                  <a:pt x="3263" y="3550"/>
                  <a:pt x="3262" y="3469"/>
                  <a:pt x="3273" y="3434"/>
                </a:cubicBezTo>
                <a:cubicBezTo>
                  <a:pt x="3283" y="3399"/>
                  <a:pt x="3275" y="3302"/>
                  <a:pt x="3254" y="3219"/>
                </a:cubicBezTo>
                <a:cubicBezTo>
                  <a:pt x="3225" y="3099"/>
                  <a:pt x="3232" y="3055"/>
                  <a:pt x="3292" y="3002"/>
                </a:cubicBezTo>
                <a:lnTo>
                  <a:pt x="3368" y="2937"/>
                </a:lnTo>
                <a:lnTo>
                  <a:pt x="3293" y="2843"/>
                </a:lnTo>
                <a:cubicBezTo>
                  <a:pt x="3240" y="2777"/>
                  <a:pt x="3195" y="2804"/>
                  <a:pt x="3135" y="2937"/>
                </a:cubicBezTo>
                <a:cubicBezTo>
                  <a:pt x="3042" y="3144"/>
                  <a:pt x="2945" y="3199"/>
                  <a:pt x="2919" y="3061"/>
                </a:cubicBezTo>
                <a:cubicBezTo>
                  <a:pt x="2910" y="3012"/>
                  <a:pt x="2867" y="2971"/>
                  <a:pt x="2824" y="2971"/>
                </a:cubicBezTo>
                <a:cubicBezTo>
                  <a:pt x="2780" y="2971"/>
                  <a:pt x="2737" y="2905"/>
                  <a:pt x="2728" y="2824"/>
                </a:cubicBezTo>
                <a:cubicBezTo>
                  <a:pt x="2711" y="2681"/>
                  <a:pt x="2469" y="2230"/>
                  <a:pt x="2289" y="2005"/>
                </a:cubicBezTo>
                <a:cubicBezTo>
                  <a:pt x="2240" y="1945"/>
                  <a:pt x="2201" y="1851"/>
                  <a:pt x="2201" y="1796"/>
                </a:cubicBezTo>
                <a:cubicBezTo>
                  <a:pt x="2201" y="1742"/>
                  <a:pt x="2165" y="1619"/>
                  <a:pt x="2121" y="1522"/>
                </a:cubicBezTo>
                <a:cubicBezTo>
                  <a:pt x="2044" y="1352"/>
                  <a:pt x="2037" y="1359"/>
                  <a:pt x="1913" y="1737"/>
                </a:cubicBezTo>
                <a:cubicBezTo>
                  <a:pt x="1842" y="1952"/>
                  <a:pt x="1731" y="2169"/>
                  <a:pt x="1665" y="2219"/>
                </a:cubicBezTo>
                <a:cubicBezTo>
                  <a:pt x="1533" y="2319"/>
                  <a:pt x="1470" y="2253"/>
                  <a:pt x="1524" y="2072"/>
                </a:cubicBezTo>
                <a:cubicBezTo>
                  <a:pt x="1593" y="1839"/>
                  <a:pt x="1556" y="1782"/>
                  <a:pt x="1442" y="1942"/>
                </a:cubicBezTo>
                <a:cubicBezTo>
                  <a:pt x="1302" y="2141"/>
                  <a:pt x="1033" y="2157"/>
                  <a:pt x="989" y="1971"/>
                </a:cubicBezTo>
                <a:cubicBezTo>
                  <a:pt x="971" y="1897"/>
                  <a:pt x="933" y="1556"/>
                  <a:pt x="904" y="1214"/>
                </a:cubicBezTo>
                <a:cubicBezTo>
                  <a:pt x="875" y="872"/>
                  <a:pt x="847" y="592"/>
                  <a:pt x="842" y="592"/>
                </a:cubicBezTo>
                <a:close/>
                <a:moveTo>
                  <a:pt x="18750" y="4776"/>
                </a:moveTo>
                <a:cubicBezTo>
                  <a:pt x="18744" y="4787"/>
                  <a:pt x="18751" y="4835"/>
                  <a:pt x="18765" y="4929"/>
                </a:cubicBezTo>
                <a:cubicBezTo>
                  <a:pt x="18799" y="5142"/>
                  <a:pt x="18845" y="5195"/>
                  <a:pt x="18871" y="5051"/>
                </a:cubicBezTo>
                <a:cubicBezTo>
                  <a:pt x="18879" y="5006"/>
                  <a:pt x="18852" y="4913"/>
                  <a:pt x="18809" y="4846"/>
                </a:cubicBezTo>
                <a:cubicBezTo>
                  <a:pt x="18774" y="4790"/>
                  <a:pt x="18756" y="4765"/>
                  <a:pt x="18750" y="4776"/>
                </a:cubicBezTo>
                <a:close/>
                <a:moveTo>
                  <a:pt x="18378" y="4823"/>
                </a:moveTo>
                <a:cubicBezTo>
                  <a:pt x="18364" y="4823"/>
                  <a:pt x="18349" y="4831"/>
                  <a:pt x="18338" y="4846"/>
                </a:cubicBezTo>
                <a:cubicBezTo>
                  <a:pt x="18316" y="4876"/>
                  <a:pt x="18334" y="4900"/>
                  <a:pt x="18378" y="4900"/>
                </a:cubicBezTo>
                <a:cubicBezTo>
                  <a:pt x="18422" y="4900"/>
                  <a:pt x="18440" y="4876"/>
                  <a:pt x="18418" y="4846"/>
                </a:cubicBezTo>
                <a:cubicBezTo>
                  <a:pt x="18407" y="4831"/>
                  <a:pt x="18393" y="4823"/>
                  <a:pt x="18378" y="4823"/>
                </a:cubicBezTo>
                <a:close/>
                <a:moveTo>
                  <a:pt x="17026" y="4860"/>
                </a:moveTo>
                <a:cubicBezTo>
                  <a:pt x="16999" y="4838"/>
                  <a:pt x="16991" y="4900"/>
                  <a:pt x="17013" y="5020"/>
                </a:cubicBezTo>
                <a:cubicBezTo>
                  <a:pt x="17025" y="5085"/>
                  <a:pt x="17050" y="5107"/>
                  <a:pt x="17068" y="5069"/>
                </a:cubicBezTo>
                <a:cubicBezTo>
                  <a:pt x="17089" y="5024"/>
                  <a:pt x="17086" y="4967"/>
                  <a:pt x="17059" y="4910"/>
                </a:cubicBezTo>
                <a:cubicBezTo>
                  <a:pt x="17046" y="4883"/>
                  <a:pt x="17035" y="4867"/>
                  <a:pt x="17026" y="4860"/>
                </a:cubicBezTo>
                <a:close/>
                <a:moveTo>
                  <a:pt x="17191" y="4918"/>
                </a:moveTo>
                <a:cubicBezTo>
                  <a:pt x="17173" y="4918"/>
                  <a:pt x="17159" y="4967"/>
                  <a:pt x="17159" y="5026"/>
                </a:cubicBezTo>
                <a:cubicBezTo>
                  <a:pt x="17159" y="5086"/>
                  <a:pt x="17173" y="5134"/>
                  <a:pt x="17191" y="5134"/>
                </a:cubicBezTo>
                <a:cubicBezTo>
                  <a:pt x="17208" y="5134"/>
                  <a:pt x="17223" y="5086"/>
                  <a:pt x="17223" y="5026"/>
                </a:cubicBezTo>
                <a:cubicBezTo>
                  <a:pt x="17223" y="4967"/>
                  <a:pt x="17208" y="4918"/>
                  <a:pt x="17191" y="4918"/>
                </a:cubicBezTo>
                <a:close/>
                <a:moveTo>
                  <a:pt x="17629" y="4961"/>
                </a:moveTo>
                <a:cubicBezTo>
                  <a:pt x="17615" y="4955"/>
                  <a:pt x="17600" y="4979"/>
                  <a:pt x="17592" y="5024"/>
                </a:cubicBezTo>
                <a:cubicBezTo>
                  <a:pt x="17581" y="5084"/>
                  <a:pt x="17594" y="5134"/>
                  <a:pt x="17622" y="5134"/>
                </a:cubicBezTo>
                <a:cubicBezTo>
                  <a:pt x="17678" y="5134"/>
                  <a:pt x="17687" y="5069"/>
                  <a:pt x="17642" y="4976"/>
                </a:cubicBezTo>
                <a:cubicBezTo>
                  <a:pt x="17638" y="4968"/>
                  <a:pt x="17634" y="4963"/>
                  <a:pt x="17629" y="4961"/>
                </a:cubicBezTo>
                <a:close/>
                <a:moveTo>
                  <a:pt x="16836" y="5026"/>
                </a:moveTo>
                <a:cubicBezTo>
                  <a:pt x="16817" y="5026"/>
                  <a:pt x="16811" y="5075"/>
                  <a:pt x="16821" y="5134"/>
                </a:cubicBezTo>
                <a:cubicBezTo>
                  <a:pt x="16832" y="5194"/>
                  <a:pt x="16848" y="5242"/>
                  <a:pt x="16856" y="5242"/>
                </a:cubicBezTo>
                <a:cubicBezTo>
                  <a:pt x="16863" y="5242"/>
                  <a:pt x="16870" y="5194"/>
                  <a:pt x="16870" y="5134"/>
                </a:cubicBezTo>
                <a:cubicBezTo>
                  <a:pt x="16870" y="5075"/>
                  <a:pt x="16854" y="5026"/>
                  <a:pt x="16836" y="5026"/>
                </a:cubicBezTo>
                <a:close/>
                <a:moveTo>
                  <a:pt x="17899" y="5026"/>
                </a:moveTo>
                <a:cubicBezTo>
                  <a:pt x="17862" y="5026"/>
                  <a:pt x="17832" y="5075"/>
                  <a:pt x="17832" y="5134"/>
                </a:cubicBezTo>
                <a:cubicBezTo>
                  <a:pt x="17832" y="5194"/>
                  <a:pt x="17854" y="5242"/>
                  <a:pt x="17879" y="5242"/>
                </a:cubicBezTo>
                <a:cubicBezTo>
                  <a:pt x="17904" y="5242"/>
                  <a:pt x="17934" y="5194"/>
                  <a:pt x="17945" y="5134"/>
                </a:cubicBezTo>
                <a:cubicBezTo>
                  <a:pt x="17956" y="5075"/>
                  <a:pt x="17935" y="5026"/>
                  <a:pt x="17899" y="5026"/>
                </a:cubicBezTo>
                <a:close/>
                <a:moveTo>
                  <a:pt x="16610" y="5039"/>
                </a:moveTo>
                <a:cubicBezTo>
                  <a:pt x="16599" y="5038"/>
                  <a:pt x="16586" y="5045"/>
                  <a:pt x="16575" y="5061"/>
                </a:cubicBezTo>
                <a:cubicBezTo>
                  <a:pt x="16549" y="5095"/>
                  <a:pt x="16557" y="5121"/>
                  <a:pt x="16594" y="5126"/>
                </a:cubicBezTo>
                <a:cubicBezTo>
                  <a:pt x="16628" y="5131"/>
                  <a:pt x="16647" y="5105"/>
                  <a:pt x="16636" y="5069"/>
                </a:cubicBezTo>
                <a:cubicBezTo>
                  <a:pt x="16631" y="5051"/>
                  <a:pt x="16621" y="5041"/>
                  <a:pt x="16610" y="5039"/>
                </a:cubicBezTo>
                <a:close/>
                <a:moveTo>
                  <a:pt x="14230" y="5095"/>
                </a:moveTo>
                <a:cubicBezTo>
                  <a:pt x="14211" y="5087"/>
                  <a:pt x="14185" y="5138"/>
                  <a:pt x="14158" y="5240"/>
                </a:cubicBezTo>
                <a:cubicBezTo>
                  <a:pt x="14101" y="5453"/>
                  <a:pt x="14101" y="5459"/>
                  <a:pt x="14166" y="5459"/>
                </a:cubicBezTo>
                <a:cubicBezTo>
                  <a:pt x="14245" y="5459"/>
                  <a:pt x="14290" y="5269"/>
                  <a:pt x="14247" y="5122"/>
                </a:cubicBezTo>
                <a:cubicBezTo>
                  <a:pt x="14242" y="5107"/>
                  <a:pt x="14236" y="5098"/>
                  <a:pt x="14230" y="5095"/>
                </a:cubicBezTo>
                <a:close/>
                <a:moveTo>
                  <a:pt x="14386" y="5280"/>
                </a:moveTo>
                <a:cubicBezTo>
                  <a:pt x="14374" y="5274"/>
                  <a:pt x="14366" y="5297"/>
                  <a:pt x="14366" y="5344"/>
                </a:cubicBezTo>
                <a:cubicBezTo>
                  <a:pt x="14366" y="5407"/>
                  <a:pt x="14380" y="5459"/>
                  <a:pt x="14398" y="5459"/>
                </a:cubicBezTo>
                <a:cubicBezTo>
                  <a:pt x="14416" y="5459"/>
                  <a:pt x="14430" y="5437"/>
                  <a:pt x="14430" y="5411"/>
                </a:cubicBezTo>
                <a:cubicBezTo>
                  <a:pt x="14430" y="5384"/>
                  <a:pt x="14416" y="5334"/>
                  <a:pt x="14398" y="5297"/>
                </a:cubicBezTo>
                <a:cubicBezTo>
                  <a:pt x="14394" y="5288"/>
                  <a:pt x="14390" y="5282"/>
                  <a:pt x="14386" y="5280"/>
                </a:cubicBezTo>
                <a:close/>
              </a:path>
            </a:pathLst>
          </a:custGeom>
        </p:spPr>
      </p:pic>
      <p:pic>
        <p:nvPicPr>
          <p:cNvPr id="216" name="Screen Shot 2022-09-09 at 6.03.51 pm.png" descr="Screen Shot 2022-09-09 at 6.03.51 pm.png"/>
          <p:cNvPicPr>
            <a:picLocks noChangeAspect="1"/>
          </p:cNvPicPr>
          <p:nvPr/>
        </p:nvPicPr>
        <p:blipFill>
          <a:blip r:embed="rId4"/>
          <a:stretch>
            <a:fillRect/>
          </a:stretch>
        </p:blipFill>
        <p:spPr>
          <a:xfrm>
            <a:off x="3048000" y="3550509"/>
            <a:ext cx="18288000" cy="9652001"/>
          </a:xfrm>
          <a:prstGeom prst="rect">
            <a:avLst/>
          </a:prstGeom>
          <a:ln w="12700">
            <a:miter lim="400000"/>
          </a:ln>
        </p:spPr>
      </p:pic>
      <p:pic>
        <p:nvPicPr>
          <p:cNvPr id="217" name="Line Line" descr="Line Line"/>
          <p:cNvPicPr>
            <a:picLocks/>
          </p:cNvPicPr>
          <p:nvPr/>
        </p:nvPicPr>
        <p:blipFill>
          <a:blip r:embed="rId5"/>
          <a:stretch>
            <a:fillRect/>
          </a:stretch>
        </p:blipFill>
        <p:spPr>
          <a:xfrm rot="5400000">
            <a:off x="8204184" y="11722590"/>
            <a:ext cx="1062199" cy="405592"/>
          </a:xfrm>
          <a:prstGeom prst="rect">
            <a:avLst/>
          </a:prstGeom>
        </p:spPr>
      </p:pic>
      <p:pic>
        <p:nvPicPr>
          <p:cNvPr id="219" name="Oval Oval" descr="Oval Oval"/>
          <p:cNvPicPr>
            <a:picLocks/>
          </p:cNvPicPr>
          <p:nvPr/>
        </p:nvPicPr>
        <p:blipFill>
          <a:blip r:embed="rId6"/>
          <a:stretch>
            <a:fillRect/>
          </a:stretch>
        </p:blipFill>
        <p:spPr>
          <a:xfrm>
            <a:off x="9805632" y="4203978"/>
            <a:ext cx="1306464" cy="2386071"/>
          </a:xfrm>
          <a:prstGeom prst="rect">
            <a:avLst/>
          </a:prstGeom>
        </p:spPr>
      </p:pic>
      <p:pic>
        <p:nvPicPr>
          <p:cNvPr id="221" name="Oval Oval" descr="Oval Oval"/>
          <p:cNvPicPr>
            <a:picLocks/>
          </p:cNvPicPr>
          <p:nvPr/>
        </p:nvPicPr>
        <p:blipFill>
          <a:blip r:embed="rId7"/>
          <a:stretch>
            <a:fillRect/>
          </a:stretch>
        </p:blipFill>
        <p:spPr>
          <a:xfrm>
            <a:off x="12305696" y="4203978"/>
            <a:ext cx="1448231" cy="2386071"/>
          </a:xfrm>
          <a:prstGeom prst="rect">
            <a:avLst/>
          </a:prstGeom>
        </p:spPr>
      </p:pic>
      <p:pic>
        <p:nvPicPr>
          <p:cNvPr id="223" name="Line Line" descr="Line Line"/>
          <p:cNvPicPr>
            <a:picLocks/>
          </p:cNvPicPr>
          <p:nvPr/>
        </p:nvPicPr>
        <p:blipFill>
          <a:blip r:embed="rId8"/>
          <a:stretch>
            <a:fillRect/>
          </a:stretch>
        </p:blipFill>
        <p:spPr>
          <a:xfrm rot="18352641">
            <a:off x="7438838" y="7729299"/>
            <a:ext cx="3316833" cy="405592"/>
          </a:xfrm>
          <a:prstGeom prst="rect">
            <a:avLst/>
          </a:prstGeom>
        </p:spPr>
      </p:pic>
      <p:pic>
        <p:nvPicPr>
          <p:cNvPr id="225" name="Line Line" descr="Line Line"/>
          <p:cNvPicPr>
            <a:picLocks/>
          </p:cNvPicPr>
          <p:nvPr/>
        </p:nvPicPr>
        <p:blipFill>
          <a:blip r:embed="rId9"/>
          <a:stretch>
            <a:fillRect/>
          </a:stretch>
        </p:blipFill>
        <p:spPr>
          <a:xfrm rot="14532771">
            <a:off x="12781846" y="7478172"/>
            <a:ext cx="2739447" cy="405592"/>
          </a:xfrm>
          <a:prstGeom prst="rect">
            <a:avLst/>
          </a:prstGeom>
        </p:spPr>
      </p:pic>
      <p:sp>
        <p:nvSpPr>
          <p:cNvPr id="227" name="Copy the kilograms of waste from the previous step in the appropriate month"/>
          <p:cNvSpPr txBox="1"/>
          <p:nvPr/>
        </p:nvSpPr>
        <p:spPr>
          <a:xfrm>
            <a:off x="3922095" y="9195522"/>
            <a:ext cx="7942463" cy="1080413"/>
          </a:xfrm>
          <a:prstGeom prst="rect">
            <a:avLst/>
          </a:pr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3200">
                <a:solidFill>
                  <a:srgbClr val="000000"/>
                </a:solidFill>
                <a:latin typeface="Helvetica Neue Medium"/>
                <a:ea typeface="Helvetica Neue Medium"/>
                <a:cs typeface="Helvetica Neue Medium"/>
                <a:sym typeface="Helvetica Neue Medium"/>
              </a:defRPr>
            </a:lvl1pPr>
          </a:lstStyle>
          <a:p>
            <a:r>
              <a:t>Copy the kilograms of waste from the previous step in the appropriate month</a:t>
            </a:r>
          </a:p>
        </p:txBody>
      </p:sp>
      <p:sp>
        <p:nvSpPr>
          <p:cNvPr id="228" name="This column automatically adds up how many kilograms of each waste type has been recycled over the year"/>
          <p:cNvSpPr txBox="1"/>
          <p:nvPr/>
        </p:nvSpPr>
        <p:spPr>
          <a:xfrm>
            <a:off x="12727727" y="8705044"/>
            <a:ext cx="7942464" cy="1575713"/>
          </a:xfrm>
          <a:prstGeom prst="rect">
            <a:avLst/>
          </a:pr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3200">
                <a:solidFill>
                  <a:srgbClr val="000000"/>
                </a:solidFill>
                <a:latin typeface="Helvetica Neue Medium"/>
                <a:ea typeface="Helvetica Neue Medium"/>
                <a:cs typeface="Helvetica Neue Medium"/>
                <a:sym typeface="Helvetica Neue Medium"/>
              </a:defRPr>
            </a:lvl1pPr>
          </a:lstStyle>
          <a:p>
            <a:r>
              <a:t>This column automatically adds up how many kilograms of each waste type has been recycled over the year</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17"/>
                                        </p:tgtEl>
                                        <p:attrNameLst>
                                          <p:attrName>style.visibility</p:attrName>
                                        </p:attrNameLst>
                                      </p:cBhvr>
                                      <p:to>
                                        <p:strVal val="visible"/>
                                      </p:to>
                                    </p:set>
                                    <p:animEffect transition="in" filter="dissolve">
                                      <p:cBhvr>
                                        <p:cTn id="7" dur="1000"/>
                                        <p:tgtEl>
                                          <p:spTgt spid="217"/>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223"/>
                                        </p:tgtEl>
                                        <p:attrNameLst>
                                          <p:attrName>style.visibility</p:attrName>
                                        </p:attrNameLst>
                                      </p:cBhvr>
                                      <p:to>
                                        <p:strVal val="visible"/>
                                      </p:to>
                                    </p:set>
                                    <p:animEffect transition="in" filter="dissolve">
                                      <p:cBhvr>
                                        <p:cTn id="11" dur="1000"/>
                                        <p:tgtEl>
                                          <p:spTgt spid="223"/>
                                        </p:tgtEl>
                                      </p:cBhvr>
                                    </p:animEffect>
                                  </p:childTnLst>
                                </p:cTn>
                              </p:par>
                            </p:childTnLst>
                          </p:cTn>
                        </p:par>
                        <p:par>
                          <p:cTn id="12" fill="hold">
                            <p:stCondLst>
                              <p:cond delay="2000"/>
                            </p:stCondLst>
                            <p:childTnLst>
                              <p:par>
                                <p:cTn id="13" presetID="9" presetClass="entr" fill="hold" grpId="0" nodeType="afterEffect">
                                  <p:stCondLst>
                                    <p:cond delay="0"/>
                                  </p:stCondLst>
                                  <p:iterate>
                                    <p:tmAbs val="0"/>
                                  </p:iterate>
                                  <p:childTnLst>
                                    <p:set>
                                      <p:cBhvr>
                                        <p:cTn id="14" fill="hold"/>
                                        <p:tgtEl>
                                          <p:spTgt spid="225"/>
                                        </p:tgtEl>
                                        <p:attrNameLst>
                                          <p:attrName>style.visibility</p:attrName>
                                        </p:attrNameLst>
                                      </p:cBhvr>
                                      <p:to>
                                        <p:strVal val="visible"/>
                                      </p:to>
                                    </p:set>
                                    <p:animEffect transition="in" filter="dissolve">
                                      <p:cBhvr>
                                        <p:cTn id="15" dur="10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advAuto="0"/>
      <p:bldP spid="223" grpId="0" animBg="1" advAuto="0"/>
      <p:bldP spid="225" grpId="0" animBg="1" advAuto="0"/>
    </p:bldLst>
  </p:timing>
</p:sld>
</file>

<file path=ppt/theme/theme1.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B96F9FE35B3FE4889E34DFE6787099A" ma:contentTypeVersion="21" ma:contentTypeDescription="Vytvoří nový dokument" ma:contentTypeScope="" ma:versionID="3b049f2684ddb3bc3ca5ce56710d6f32">
  <xsd:schema xmlns:xsd="http://www.w3.org/2001/XMLSchema" xmlns:xs="http://www.w3.org/2001/XMLSchema" xmlns:p="http://schemas.microsoft.com/office/2006/metadata/properties" xmlns:ns2="97cbbd3d-0505-4b86-965d-2ba374692f96" xmlns:ns3="22711e09-38fe-4545-99c2-a2596f507e58" targetNamespace="http://schemas.microsoft.com/office/2006/metadata/properties" ma:root="true" ma:fieldsID="93e543433e90283fa653b8829554f1ad" ns2:_="" ns3:_="">
    <xsd:import namespace="97cbbd3d-0505-4b86-965d-2ba374692f96"/>
    <xsd:import namespace="22711e09-38fe-4545-99c2-a2596f507e58"/>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2:SharedWithUsers" minOccurs="0"/>
                <xsd:element ref="ns2:SharedWithDetails" minOccurs="0"/>
                <xsd:element ref="ns3:MediaLengthInSeconds" minOccurs="0"/>
                <xsd:element ref="ns3:MediaServiceLocation" minOccurs="0"/>
                <xsd:element ref="ns3:Donor" minOccurs="0"/>
                <xsd:element ref="ns3:Project_Title" minOccurs="0"/>
                <xsd:element ref="ns2:TaxCatchAll"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bbd3d-0505-4b86-965d-2ba374692f96" elementFormDefault="qualified">
    <xsd:import namespace="http://schemas.microsoft.com/office/2006/documentManagement/types"/>
    <xsd:import namespace="http://schemas.microsoft.com/office/infopath/2007/PartnerControls"/>
    <xsd:element name="_dlc_DocId" ma:index="8" nillable="true" ma:displayName="Hodnota ID dokumentu" ma:description="Hodnota ID dokumentu přiřazená této položce" ma:internalName="_dlc_DocId" ma:readOnly="true">
      <xsd:simpleType>
        <xsd:restriction base="dms:Text"/>
      </xsd:simpleType>
    </xsd:element>
    <xsd:element name="_dlc_DocIdUrl" ma:index="9" nillable="true" ma:displayName="ID dokumentu" ma:description="Trvalý odkaz na tento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Zachovat ID" ma:description="Ponechat ID po přidání" ma:hidden="true" ma:internalName="_dlc_DocIdPersistId" ma:readOnly="true">
      <xsd:simpleType>
        <xsd:restriction base="dms:Boolean"/>
      </xsd:simpleType>
    </xsd:element>
    <xsd:element name="SharedWithUsers" ma:index="20"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dílené s podrobnostmi" ma:internalName="SharedWithDetails" ma:readOnly="true">
      <xsd:simpleType>
        <xsd:restriction base="dms:Note">
          <xsd:maxLength value="255"/>
        </xsd:restriction>
      </xsd:simpleType>
    </xsd:element>
    <xsd:element name="TaxCatchAll" ma:index="26" nillable="true" ma:displayName="Taxonomy Catch All Column" ma:hidden="true" ma:list="{2696900c-8159-4751-8d21-8fefb861f372}" ma:internalName="TaxCatchAll" ma:showField="CatchAllData" ma:web="97cbbd3d-0505-4b86-965d-2ba374692f9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2711e09-38fe-4545-99c2-a2596f507e5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Donor" ma:index="24" nillable="true" ma:displayName="Donor" ma:internalName="Donor">
      <xsd:simpleType>
        <xsd:restriction base="dms:Text">
          <xsd:maxLength value="255"/>
        </xsd:restriction>
      </xsd:simpleType>
    </xsd:element>
    <xsd:element name="Project_Title" ma:index="25" nillable="true" ma:displayName="Project_Title" ma:internalName="Project_Title">
      <xsd:simpleType>
        <xsd:restriction base="dms:Text">
          <xsd:maxLength value="255"/>
        </xsd:restriction>
      </xsd:simpleType>
    </xsd:element>
    <xsd:element name="lcf76f155ced4ddcb4097134ff3c332f" ma:index="28" nillable="true" ma:taxonomy="true" ma:internalName="lcf76f155ced4ddcb4097134ff3c332f" ma:taxonomyFieldName="MediaServiceImageTags" ma:displayName="Značky obrázků" ma:readOnly="false" ma:fieldId="{5cf76f15-5ced-4ddc-b409-7134ff3c332f}" ma:taxonomyMulti="true" ma:sspId="2e5692db-9be6-47f7-9420-f13a4bfe38d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FE47C08-4F0C-4BB9-85AB-0DB848CAC6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cbbd3d-0505-4b86-965d-2ba374692f96"/>
    <ds:schemaRef ds:uri="22711e09-38fe-4545-99c2-a2596f507e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4C31B8D-3402-42B0-9BC0-F70746D44ABB}">
  <ds:schemaRefs>
    <ds:schemaRef ds:uri="http://schemas.microsoft.com/sharepoint/v3/contenttype/forms"/>
  </ds:schemaRefs>
</ds:datastoreItem>
</file>

<file path=customXml/itemProps3.xml><?xml version="1.0" encoding="utf-8"?>
<ds:datastoreItem xmlns:ds="http://schemas.openxmlformats.org/officeDocument/2006/customXml" ds:itemID="{AFFA588E-8ED1-44A2-BA98-0F6D77E1F890}">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17</Slides>
  <Notes>15</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20_BasicBlack</vt:lpstr>
      <vt:lpstr>Дахин ашиглах үйл явцыг хянах </vt:lpstr>
      <vt:lpstr>PowerPoint Presentation</vt:lpstr>
      <vt:lpstr>Энэ мэдээллийг хэрхэн ашиглаж болох вэ </vt:lpstr>
      <vt:lpstr>Энэ мэдээллийг яаж ашиглаж болохгүй вэ </vt:lpstr>
      <vt:lpstr>Санаачлагатай байх </vt:lpstr>
      <vt:lpstr>Дахин ашиглалтаа хэрхэн хянах вэ </vt:lpstr>
      <vt:lpstr>Дахин ашиглалтаа хэрхэн хянах вэ</vt:lpstr>
      <vt:lpstr>Дахин ашиглалтаа хэрхэн хянах вэ</vt:lpstr>
      <vt:lpstr>Дахин ашиглалтаа хэрхэн хянах вэ</vt:lpstr>
      <vt:lpstr>Хэрхэн тооцоолдог вэ </vt:lpstr>
      <vt:lpstr>Хэрхэн тооцоолдог вэ </vt:lpstr>
      <vt:lpstr>Дахин ашиглалтаа хэрхэн хянах вэ</vt:lpstr>
      <vt:lpstr>Мэдээллээ хэрхэн ашиглах вэ</vt:lpstr>
      <vt:lpstr>Мэдээллээ хэрхэн ашиглах вэ</vt:lpstr>
      <vt:lpstr>Үйл явцыг хэрэгжүүлэхэд бяцхан зөвлөгөө</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Дахин ашиглах үйл явцыг хянах </dc:title>
  <cp:revision>1</cp:revision>
  <dcterms:modified xsi:type="dcterms:W3CDTF">2023-08-30T08:04:00Z</dcterms:modified>
</cp:coreProperties>
</file>